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2.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90" r:id="rId1"/>
    <p:sldMasterId id="2147483791" r:id="rId2"/>
    <p:sldMasterId id="2147483792" r:id="rId3"/>
  </p:sldMasterIdLst>
  <p:notesMasterIdLst>
    <p:notesMasterId r:id="rId24"/>
  </p:notesMasterIdLst>
  <p:sldIdLst>
    <p:sldId id="256" r:id="rId4"/>
    <p:sldId id="272" r:id="rId5"/>
    <p:sldId id="320" r:id="rId6"/>
    <p:sldId id="307" r:id="rId7"/>
    <p:sldId id="301" r:id="rId8"/>
    <p:sldId id="316" r:id="rId9"/>
    <p:sldId id="308" r:id="rId10"/>
    <p:sldId id="317" r:id="rId11"/>
    <p:sldId id="309" r:id="rId12"/>
    <p:sldId id="310" r:id="rId13"/>
    <p:sldId id="311" r:id="rId14"/>
    <p:sldId id="315" r:id="rId15"/>
    <p:sldId id="314" r:id="rId16"/>
    <p:sldId id="313" r:id="rId17"/>
    <p:sldId id="312" r:id="rId18"/>
    <p:sldId id="318" r:id="rId19"/>
    <p:sldId id="321" r:id="rId20"/>
    <p:sldId id="283" r:id="rId21"/>
    <p:sldId id="306" r:id="rId22"/>
    <p:sldId id="287" r:id="rId23"/>
  </p:sldIdLst>
  <p:sldSz cx="12188825" cy="6858000"/>
  <p:notesSz cx="6858000" cy="9144000"/>
  <p:embeddedFontLst>
    <p:embeddedFont>
      <p:font typeface="Calibri" panose="020F0502020204030204" pitchFamily="34" charset="0"/>
      <p:regular r:id="rId25"/>
      <p:bold r:id="rId26"/>
      <p:italic r:id="rId27"/>
      <p:boldItalic r:id="rId28"/>
    </p:embeddedFont>
    <p:embeddedFont>
      <p:font typeface="Merriweather Sans" pitchFamily="2" charset="77"/>
      <p:regular r:id="rId29"/>
      <p:bold r:id="rId30"/>
      <p:italic r:id="rId31"/>
      <p:boldItalic r:id="rId32"/>
    </p:embeddedFont>
    <p:embeddedFont>
      <p:font typeface="Poppins Medium" panose="020B0604020202020204" pitchFamily="34"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Roboto Light" panose="020F0302020204030204" pitchFamily="34" charset="0"/>
      <p:regular r:id="rId41"/>
      <p:bold r:id="rId42"/>
      <p:italic r:id="rId43"/>
      <p:boldItalic r:id="rId44"/>
    </p:embeddedFont>
    <p:embeddedFont>
      <p:font typeface="Roboto Medium" panose="020F0502020204030204" pitchFamily="34" charset="0"/>
      <p:regular r:id="rId45"/>
      <p:bold r:id="rId46"/>
      <p:italic r:id="rId47"/>
      <p:boldItalic r:id="rId48"/>
    </p:embeddedFont>
    <p:embeddedFont>
      <p:font typeface="Segoe UI" panose="020B0502040204020203" pitchFamily="3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39" userDrawn="1">
          <p15:clr>
            <a:srgbClr val="A4A3A4"/>
          </p15:clr>
        </p15:guide>
        <p15:guide id="3" orient="horz" pos="3945" userDrawn="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AB2"/>
    <a:srgbClr val="FFFFFF"/>
    <a:srgbClr val="FFF2CC"/>
    <a:srgbClr val="CCFFCC"/>
    <a:srgbClr val="FFE6CC"/>
    <a:srgbClr val="FDFFE0"/>
    <a:srgbClr val="99CCFF"/>
    <a:srgbClr val="CC6600"/>
    <a:srgbClr val="FFB3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9A1F375-83D2-49B6-B6D9-1E75FAB2CD22}">
  <a:tblStyle styleId="{F9A1F375-83D2-49B6-B6D9-1E75FAB2CD22}"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208"/>
    <p:restoredTop sz="60849"/>
  </p:normalViewPr>
  <p:slideViewPr>
    <p:cSldViewPr snapToGrid="0">
      <p:cViewPr varScale="1">
        <p:scale>
          <a:sx n="131" d="100"/>
          <a:sy n="131" d="100"/>
        </p:scale>
        <p:origin x="240" y="184"/>
      </p:cViewPr>
      <p:guideLst>
        <p:guide orient="horz" pos="2160"/>
        <p:guide pos="3839"/>
        <p:guide orient="horz" pos="394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8.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font" Target="fonts/font26.fntdata"/><Relationship Id="rId55"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5.fntdata"/><Relationship Id="rId11" Type="http://schemas.openxmlformats.org/officeDocument/2006/relationships/slide" Target="slides/slide8.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3" Type="http://schemas.openxmlformats.org/officeDocument/2006/relationships/presProps" Target="presProps.xml"/><Relationship Id="rId5" Type="http://schemas.openxmlformats.org/officeDocument/2006/relationships/slide" Target="slides/slide2.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font" Target="fonts/font28.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font" Target="fonts/font24.fntdata"/><Relationship Id="rId56"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font" Target="fonts/font27.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0" Type="http://schemas.openxmlformats.org/officeDocument/2006/relationships/slide" Target="slides/slide17.xml"/><Relationship Id="rId41" Type="http://schemas.openxmlformats.org/officeDocument/2006/relationships/font" Target="fonts/font17.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font" Target="fonts/font2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8f58836269_9_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0000"/>
                </a:solidFill>
                <a:effectLst/>
                <a:latin typeface="Calibri" panose="020F0502020204030204" pitchFamily="34" charset="0"/>
              </a:rPr>
              <a:t>I'm Charles Wilson, senior principal engineer at motional responsible for cybersecurity development lifecycle practice.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3200" b="0" i="0" dirty="0">
              <a:solidFill>
                <a:srgbClr val="000000"/>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000000"/>
                </a:solidFill>
                <a:effectLst/>
                <a:latin typeface="Calibri" panose="020F0502020204030204" pitchFamily="34" charset="0"/>
              </a:rPr>
              <a:t>This presentation will cover the autonomous vehicle cybersecurity manufacturers disclosure statement (or AVCMDS). </a:t>
            </a:r>
            <a:endParaRPr sz="3200" dirty="0"/>
          </a:p>
        </p:txBody>
      </p:sp>
      <p:sp>
        <p:nvSpPr>
          <p:cNvPr id="871" name="Google Shape;871;g8f58836269_9_43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base information is used to populate the summary at the top of the worksheet.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As you can see here all of the fields in yellow are transferred automatically to the fields in green.</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These fields should not be modified as they are auto-filled.</a:t>
            </a:r>
            <a:endParaRPr dirty="0"/>
          </a:p>
        </p:txBody>
      </p:sp>
    </p:spTree>
    <p:extLst>
      <p:ext uri="{BB962C8B-B14F-4D97-AF65-F5344CB8AC3E}">
        <p14:creationId xmlns:p14="http://schemas.microsoft.com/office/powerpoint/2010/main" val="15556976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AVCMDS worksheet covers 24 topics.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They're listed here.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Rather than read them off, I’ll leave them on the screen for a bit and give you some time to look them over. </a:t>
            </a:r>
            <a:endParaRPr dirty="0"/>
          </a:p>
        </p:txBody>
      </p:sp>
    </p:spTree>
    <p:extLst>
      <p:ext uri="{BB962C8B-B14F-4D97-AF65-F5344CB8AC3E}">
        <p14:creationId xmlns:p14="http://schemas.microsoft.com/office/powerpoint/2010/main" val="1796860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Each question is provided on its own line, and each line has five columns associated with it.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fields include</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ID, which is unique to the question and the section</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question itself</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answer</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a note</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And an explanation, should one be necessary</a:t>
            </a:r>
            <a:endParaRPr dirty="0"/>
          </a:p>
        </p:txBody>
      </p:sp>
    </p:spTree>
    <p:extLst>
      <p:ext uri="{BB962C8B-B14F-4D97-AF65-F5344CB8AC3E}">
        <p14:creationId xmlns:p14="http://schemas.microsoft.com/office/powerpoint/2010/main" val="39473338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Aside from the base information whose answers are in the form of text strings, all of the other questions are answered via drop-downs.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As you can see here, we have the options of</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Yes</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No</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not applicable</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and see notes</a:t>
            </a:r>
            <a:endParaRPr dirty="0"/>
          </a:p>
        </p:txBody>
      </p:sp>
    </p:spTree>
    <p:extLst>
      <p:ext uri="{BB962C8B-B14F-4D97-AF65-F5344CB8AC3E}">
        <p14:creationId xmlns:p14="http://schemas.microsoft.com/office/powerpoint/2010/main" val="419986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 default answer has been provided for each of the questions.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hope is that these will represent a typical state of affairs, and that any deviations should be noteworthy. </a:t>
            </a:r>
            <a:endParaRPr dirty="0"/>
          </a:p>
        </p:txBody>
      </p:sp>
    </p:spTree>
    <p:extLst>
      <p:ext uri="{BB962C8B-B14F-4D97-AF65-F5344CB8AC3E}">
        <p14:creationId xmlns:p14="http://schemas.microsoft.com/office/powerpoint/2010/main" val="11206777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158750" indent="0" algn="l" rtl="0" fontAlgn="base">
              <a:buNone/>
            </a:pPr>
            <a:r>
              <a:rPr lang="en-US" sz="1800" b="0" i="0" dirty="0">
                <a:solidFill>
                  <a:srgbClr val="000000"/>
                </a:solidFill>
                <a:effectLst/>
                <a:latin typeface="Calibri" panose="020F0502020204030204" pitchFamily="34" charset="0"/>
              </a:rPr>
              <a:t>When an answer requires a qualification, a note should be used.</a:t>
            </a:r>
          </a:p>
          <a:p>
            <a:pPr marL="158750" indent="0" algn="l" rtl="0" fontAlgn="base">
              <a:buNone/>
            </a:pPr>
            <a:endParaRPr lang="en-US" b="0" i="0" dirty="0">
              <a:solidFill>
                <a:srgbClr val="000000"/>
              </a:solidFill>
              <a:effectLst/>
              <a:latin typeface="Segoe UI" panose="020F0502020204030204" pitchFamily="34" charset="0"/>
            </a:endParaRPr>
          </a:p>
          <a:p>
            <a:pPr marL="158750" indent="0" algn="l" rtl="0" fontAlgn="base">
              <a:buNone/>
            </a:pPr>
            <a:r>
              <a:rPr lang="en-US" sz="1800" b="0" i="0" dirty="0">
                <a:solidFill>
                  <a:srgbClr val="000000"/>
                </a:solidFill>
                <a:effectLst/>
                <a:latin typeface="Calibri" panose="020F0502020204030204" pitchFamily="34" charset="0"/>
              </a:rPr>
              <a:t>As seen here, this particular question references note 6. </a:t>
            </a:r>
            <a:endParaRPr lang="en-US" b="0" i="0" dirty="0">
              <a:solidFill>
                <a:srgbClr val="000000"/>
              </a:solidFill>
              <a:effectLst/>
              <a:latin typeface="Segoe UI" panose="020F0502020204030204" pitchFamily="34" charset="0"/>
            </a:endParaRPr>
          </a:p>
          <a:p>
            <a:pPr marL="158750" indent="0" algn="l" rtl="0" fontAlgn="base">
              <a:buNone/>
            </a:pPr>
            <a:endParaRPr lang="en-US" sz="1800" b="0" i="0" dirty="0">
              <a:solidFill>
                <a:srgbClr val="000000"/>
              </a:solidFill>
              <a:effectLst/>
              <a:latin typeface="Calibri" panose="020F0502020204030204" pitchFamily="34" charset="0"/>
            </a:endParaRPr>
          </a:p>
          <a:p>
            <a:pPr marL="158750" indent="0" algn="l" rtl="0" fontAlgn="base">
              <a:buNone/>
            </a:pPr>
            <a:r>
              <a:rPr lang="en-US" sz="1800" b="0" i="0" dirty="0">
                <a:solidFill>
                  <a:srgbClr val="000000"/>
                </a:solidFill>
                <a:effectLst/>
                <a:latin typeface="Calibri" panose="020F0502020204030204" pitchFamily="34" charset="0"/>
              </a:rPr>
              <a:t>The answer is yes, but it's a qualified yes. </a:t>
            </a:r>
            <a:endParaRPr lang="en-US" b="0" i="0" dirty="0">
              <a:solidFill>
                <a:srgbClr val="000000"/>
              </a:solidFill>
              <a:effectLst/>
              <a:latin typeface="Segoe UI" panose="020F0502020204030204" pitchFamily="34"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939615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In the rare case when a note will not suffice to add clarity to an answer, the explanation field should be used.</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explanation should be long form text providing enough background so that the customer can evaluate the supplier’s rationale. </a:t>
            </a:r>
            <a:endParaRPr dirty="0"/>
          </a:p>
        </p:txBody>
      </p:sp>
    </p:spTree>
    <p:extLst>
      <p:ext uri="{BB962C8B-B14F-4D97-AF65-F5344CB8AC3E}">
        <p14:creationId xmlns:p14="http://schemas.microsoft.com/office/powerpoint/2010/main" val="1085309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An important note.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AVCMDS is an “as-is” assessment.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It’s about what the supplier is doing today.</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Any question where the supplier reports that they have a process or do an activity should be verifiable.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Suppliers should be informed that their answers are subject to requests for evidence. </a:t>
            </a:r>
            <a:endParaRPr dirty="0"/>
          </a:p>
        </p:txBody>
      </p:sp>
    </p:spTree>
    <p:extLst>
      <p:ext uri="{BB962C8B-B14F-4D97-AF65-F5344CB8AC3E}">
        <p14:creationId xmlns:p14="http://schemas.microsoft.com/office/powerpoint/2010/main" val="30526456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marR="0" indent="0" algn="just">
              <a:spcBef>
                <a:spcPts val="0"/>
              </a:spcBef>
              <a:spcAft>
                <a:spcPts val="1200"/>
              </a:spcAft>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All </a:t>
            </a:r>
            <a:r>
              <a:rPr lang="en-US" sz="1800" dirty="0">
                <a:effectLst/>
                <a:latin typeface="Calibri" panose="020F0502020204030204" pitchFamily="34" charset="0"/>
                <a:ea typeface="Calibri" panose="020F0502020204030204" pitchFamily="34" charset="0"/>
                <a:cs typeface="Times New Roman" panose="02020603050405020304" pitchFamily="18" charset="0"/>
              </a:rPr>
              <a:t>AVCDL materials, both in source and distribution forms, are available on our GitHub site, as shown here.</a:t>
            </a:r>
          </a:p>
          <a:p>
            <a:pPr marL="0" marR="0" indent="0" algn="just">
              <a:spcBef>
                <a:spcPts val="0"/>
              </a:spcBef>
              <a:spcAft>
                <a:spcPts val="12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spcBef>
                <a:spcPts val="0"/>
              </a:spcBef>
              <a:spcAft>
                <a:spcPts val="1200"/>
              </a:spcAft>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Because of the size of the repository, it's recommended that you either clone the repository or download a zip archive of it, if you're not familiar with using git.</a:t>
            </a:r>
          </a:p>
          <a:p>
            <a:pPr marL="0" marR="0" indent="0" algn="just">
              <a:spcBef>
                <a:spcPts val="0"/>
              </a:spcBef>
              <a:spcAft>
                <a:spcPts val="1200"/>
              </a:spcAft>
              <a:buNone/>
            </a:pPr>
            <a:endPar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indent="0" algn="just">
              <a:spcBef>
                <a:spcPts val="0"/>
              </a:spcBef>
              <a:spcAft>
                <a:spcPts val="1200"/>
              </a:spcAft>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Instructions for downloading a ZIP archive are linked to on the repository’s front page.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219874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marR="0" indent="0" algn="just">
              <a:spcBef>
                <a:spcPts val="0"/>
              </a:spcBef>
              <a:spcAft>
                <a:spcPts val="1200"/>
              </a:spcAft>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next step in this training sequence is to complete the two other courses at this level, if you haven’t already.</a:t>
            </a:r>
          </a:p>
          <a:p>
            <a:pPr marL="0" marR="0" indent="0" algn="just">
              <a:spcBef>
                <a:spcPts val="0"/>
              </a:spcBef>
              <a:spcAft>
                <a:spcPts val="12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spcBef>
                <a:spcPts val="0"/>
              </a:spcBef>
              <a:spcAft>
                <a:spcPts val="1200"/>
              </a:spcAft>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supplier</a:t>
            </a:r>
            <a:r>
              <a:rPr lang="en-US" sz="1800" dirty="0">
                <a:effectLst/>
                <a:latin typeface="Calibri" panose="020F0502020204030204" pitchFamily="34" charset="0"/>
                <a:ea typeface="Calibri" panose="020F0502020204030204" pitchFamily="34" charset="0"/>
                <a:cs typeface="Times New Roman" panose="02020603050405020304" pitchFamily="18" charset="0"/>
              </a:rPr>
              <a:t> maturity training, covers how a supplier self-reports the maturity of their processes in the context of the AVCDL.</a:t>
            </a:r>
          </a:p>
          <a:p>
            <a:pPr marL="0" marR="0" indent="0" algn="just">
              <a:spcBef>
                <a:spcPts val="0"/>
              </a:spcBef>
              <a:spcAft>
                <a:spcPts val="12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spcBef>
                <a:spcPts val="0"/>
              </a:spcBef>
              <a:spcAft>
                <a:spcPts val="1200"/>
              </a:spcAft>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vendor process mapping training covers how to take established vendor processes and map them to the corresponding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AVCDL processes.</a:t>
            </a:r>
          </a:p>
          <a:p>
            <a:pPr marL="0" marR="0" indent="0" algn="just">
              <a:spcBef>
                <a:spcPts val="0"/>
              </a:spcBef>
              <a:spcAft>
                <a:spcPts val="12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spcBef>
                <a:spcPts val="0"/>
              </a:spcBef>
              <a:spcAft>
                <a:spcPts val="12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helps to ensure that no gaps will exist between the vendor and the customer in the area of cybersecurity.</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US" dirty="0"/>
          </a:p>
          <a:p>
            <a:pPr marL="0" lvl="0" indent="0" algn="l" rtl="0">
              <a:spcBef>
                <a:spcPts val="0"/>
              </a:spcBef>
              <a:spcAft>
                <a:spcPts val="0"/>
              </a:spcAft>
              <a:buNone/>
            </a:pPr>
            <a:r>
              <a:rPr lang="en-US"/>
              <a:t>Once the </a:t>
            </a:r>
            <a:r>
              <a:rPr lang="en-US" dirty="0"/>
              <a:t>three trainings at this level are complete, you should proceed to the security requirements training.</a:t>
            </a:r>
            <a:endParaRPr dirty="0"/>
          </a:p>
        </p:txBody>
      </p:sp>
    </p:spTree>
    <p:extLst>
      <p:ext uri="{BB962C8B-B14F-4D97-AF65-F5344CB8AC3E}">
        <p14:creationId xmlns:p14="http://schemas.microsoft.com/office/powerpoint/2010/main" val="3053854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diagram shows the overall AVCDL supply chain training path.</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If you’re taking this training, it’s assumed that you’ve already completed the supply chain overview training.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training covers the manufacturer disclosure statements or AVCMDS.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Additional trainings will cover</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supplier cybersecurity maturity,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vendor cybersecurity process to AVCDL mapping,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cybersecurity requirements,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tailoring the cybersecurity interface agreement,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service level agreements (SLAs),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software bill of materials (SBOM),</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attack surface analysis,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threat modeling.</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608342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bd8f7373d4_0_397: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bd8f7373d4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Here are references to the source material used in the creation of this presentation.</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They'll also be included in the video description.</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Additionally, this presentation’s source material will be provided on the AVCDL GitHub repository.</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image of sailors playing Battleship is a publicly available image from the US government.</a:t>
            </a:r>
            <a:endParaRPr dirty="0"/>
          </a:p>
        </p:txBody>
      </p:sp>
    </p:spTree>
    <p:extLst>
      <p:ext uri="{BB962C8B-B14F-4D97-AF65-F5344CB8AC3E}">
        <p14:creationId xmlns:p14="http://schemas.microsoft.com/office/powerpoint/2010/main" val="7359362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marR="0" indent="0" algn="just">
              <a:spcBef>
                <a:spcPts val="0"/>
              </a:spcBef>
              <a:spcAft>
                <a:spcPts val="12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Here’s an image of sailors taking part in a Battleship tournament on a battleship. Just imagine if you were playing, knew all the rules, but weren’t allowed to see where your ships were. That’s the situation we’re in without the AVCMDS.</a:t>
            </a:r>
          </a:p>
          <a:p>
            <a:pPr marL="0" marR="0" indent="0" algn="just">
              <a:spcBef>
                <a:spcPts val="0"/>
              </a:spcBef>
              <a:spcAft>
                <a:spcPts val="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When we consider the title of this training,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autonomous vehicle cybersecurity manufacturer disclosure statement</a:t>
            </a:r>
            <a:r>
              <a:rPr lang="en-US" sz="1800" dirty="0">
                <a:effectLst/>
                <a:latin typeface="Calibri" panose="020F0502020204030204" pitchFamily="34" charset="0"/>
                <a:ea typeface="Calibri" panose="020F0502020204030204" pitchFamily="34" charset="0"/>
                <a:cs typeface="Times New Roman" panose="02020603050405020304" pitchFamily="18" charset="0"/>
              </a:rPr>
              <a:t>, two things come to mind.</a:t>
            </a:r>
          </a:p>
          <a:p>
            <a:pPr marL="0" marR="0" indent="0" algn="just">
              <a:spcBef>
                <a:spcPts val="0"/>
              </a:spcBef>
              <a:spcAft>
                <a:spcPts val="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indent="0" algn="just">
              <a:spcBef>
                <a:spcPts val="0"/>
              </a:spcBef>
              <a:spcAft>
                <a:spcPts val="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One, what is a manufacturer disclosure statement?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And two, what does it have to do with cybersecurity?</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answer to the first question is straightforward. A manufacturer disclosure statement is a description of the materials, sources, storage, and application procedures for a product from a manufacturer.</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use of manufacturer disclosure statements goes back thousands of years.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second is more difficult question. What does a manufacturer disclosure statement have to do with cybersecurity?</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For that we have to look at how we treat suppliers in an automotive context with respect to cybersecurity in general.</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Until very recently the responsibility for cybersecurity has fallen upon the OEMs directly.</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Suppliers would provide a functional device, component, or piece of software.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That would be integrated up through the various tiers and when it reached the OEM, they would be responsible for any cybersecurity controls necessary in order to satisfy their cybersecurity requirements.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This works until it doesn’t.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UNECE R155, which is in force in all of Europe and various countries throughout the world, requires that cybersecurity exist not only as a responsibility of the OEM, but also throughout the supply chain.</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This recognizes the complexity of today’s computer-based systems within vehicles.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Because there was no requirement for cybersecurity controls at the vendor level there was no need to have a way to determine what controls were being put in place within the supplier’s organization.</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Without information that tells us that a supplier is doing certain things in the cybersecurity context, we have to assume that they are doing nothing.</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Because of that, we're limited in terms of the types of analysis that we can perform on components provided by suppliers to ensure that cybersecurity controls are in place.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One tool we have is the attack surface analysis. But the information provided by an attack surface analysis are limited.</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We could also do penetration testing, but we run into the same type of problem.</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We're doing an analysis on something after the fact.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We're not looking at what controls were put in place by default, and what good behaviors are being used by the company.</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 more fundamental problem is that even though we have attack surface analysis and penetration testing at our disposal, these are happening at the wrong point in time.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We've already selected the vendor and we've already received the complement in some cases.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What we'd like to be able to do is incorporate an instrument at the RFI stage of supplier selection so we’re able to weigh the cybersecurity controls that one vendor has over another.</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This allows us to estimate the amount of work that we're going to have to put in if it's determined that the functionality that a particular vendor provides outweighs the other vendor selection factors.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AVCMDS Is a manufacturer disclosure statement that's specifically tailored to provide the kinds of information that we will need to know in order to make determinations of this very sort.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It's based on an existing model that's used within the medical industry known as the MDS2 (the manufacturer disclosure statement for medical device security).</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Much of the information is in common with that particular instrument.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AVCMDS is not intended to be a be all and end all, but is a survey of the capabilities enabling apples to apples comparisons between vendors.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We use it to determine the resources that are going to be necessary to ensure that we have the level of cybersecurity needed to maintain the safe operation of the vehicle.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3547987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Here we can see how various documents key to supply chain cybersecurity relate and where in the supplier selection process they live.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We can see that the AVCMDS is a precursor to the creation of the tailored cybersecurity requirements and is necessary in the request for information or RFI stage. </a:t>
            </a:r>
            <a:endParaRPr dirty="0"/>
          </a:p>
        </p:txBody>
      </p:sp>
    </p:spTree>
    <p:extLst>
      <p:ext uri="{BB962C8B-B14F-4D97-AF65-F5344CB8AC3E}">
        <p14:creationId xmlns:p14="http://schemas.microsoft.com/office/powerpoint/2010/main" val="36298848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There are three documents within the AVCDL document set that support the creation of the AVCMDS.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These are</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a:t>
            </a:r>
            <a:r>
              <a:rPr lang="en-US" sz="1800" b="1" i="0" dirty="0">
                <a:solidFill>
                  <a:srgbClr val="000000"/>
                </a:solidFill>
                <a:effectLst/>
                <a:latin typeface="Calibri" panose="020F0502020204030204" pitchFamily="34" charset="0"/>
              </a:rPr>
              <a:t>Autonomous Vehicle Cybersecurity Manufacturers Disclosure Statement </a:t>
            </a:r>
            <a:r>
              <a:rPr lang="en-US" sz="1800" b="0" i="0" dirty="0">
                <a:solidFill>
                  <a:srgbClr val="000000"/>
                </a:solidFill>
                <a:effectLst/>
                <a:latin typeface="Calibri" panose="020F0502020204030204" pitchFamily="34" charset="0"/>
              </a:rPr>
              <a:t>secondary document</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blog post </a:t>
            </a:r>
            <a:r>
              <a:rPr lang="en-US" sz="1800" b="1" i="0" dirty="0">
                <a:solidFill>
                  <a:srgbClr val="000000"/>
                </a:solidFill>
                <a:effectLst/>
                <a:latin typeface="Calibri" panose="020F0502020204030204" pitchFamily="34" charset="0"/>
              </a:rPr>
              <a:t>AVCMDS Autonomous Vehicle Cybersecurity Manufacturers Disclosure Statement</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and the </a:t>
            </a:r>
            <a:r>
              <a:rPr lang="en-US" sz="1800" b="1" i="0" dirty="0">
                <a:solidFill>
                  <a:srgbClr val="000000"/>
                </a:solidFill>
                <a:effectLst/>
                <a:latin typeface="Calibri" panose="020F0502020204030204" pitchFamily="34" charset="0"/>
              </a:rPr>
              <a:t>Manufacturers Disclosure Statement for Autonomous Vehicle Cybersecurity AVCMDS </a:t>
            </a:r>
            <a:r>
              <a:rPr lang="en-US" sz="1800" b="0" i="0" dirty="0">
                <a:solidFill>
                  <a:srgbClr val="000000"/>
                </a:solidFill>
                <a:effectLst/>
                <a:latin typeface="Calibri" panose="020F0502020204030204" pitchFamily="34" charset="0"/>
              </a:rPr>
              <a:t>template.</a:t>
            </a:r>
            <a:endParaRPr dirty="0"/>
          </a:p>
        </p:txBody>
      </p:sp>
    </p:spTree>
    <p:extLst>
      <p:ext uri="{BB962C8B-B14F-4D97-AF65-F5344CB8AC3E}">
        <p14:creationId xmlns:p14="http://schemas.microsoft.com/office/powerpoint/2010/main" val="3949425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Here you can see the relationship between the various AVCDL documents covering the AVCMDS.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We can see that the </a:t>
            </a:r>
            <a:r>
              <a:rPr lang="en-US" sz="1800" b="1" i="0" dirty="0">
                <a:solidFill>
                  <a:srgbClr val="000000"/>
                </a:solidFill>
                <a:effectLst/>
                <a:latin typeface="Calibri" panose="020F0502020204030204" pitchFamily="34" charset="0"/>
              </a:rPr>
              <a:t>AVCMDS worksheet template </a:t>
            </a:r>
            <a:r>
              <a:rPr lang="en-US" sz="1800" b="0" i="0" dirty="0">
                <a:solidFill>
                  <a:srgbClr val="000000"/>
                </a:solidFill>
                <a:effectLst/>
                <a:latin typeface="Calibri" panose="020F0502020204030204" pitchFamily="34" charset="0"/>
              </a:rPr>
              <a:t>is used to create the </a:t>
            </a:r>
            <a:r>
              <a:rPr lang="en-US" sz="1800" b="1" i="0" dirty="0">
                <a:solidFill>
                  <a:srgbClr val="000000"/>
                </a:solidFill>
                <a:effectLst/>
                <a:latin typeface="Calibri" panose="020F0502020204030204" pitchFamily="34" charset="0"/>
              </a:rPr>
              <a:t>supplier cybersecurity disclosure statement</a:t>
            </a:r>
            <a:r>
              <a:rPr lang="en-US" sz="1800" b="0" i="0" dirty="0">
                <a:solidFill>
                  <a:srgbClr val="000000"/>
                </a:solidFill>
                <a:effectLst/>
                <a:latin typeface="Calibri" panose="020F0502020204030204" pitchFamily="34" charset="0"/>
              </a:rPr>
              <a:t>. A specific instance of the AVCMDS template.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dotted lines surrounding those two documents Is used to indicate that both the </a:t>
            </a:r>
            <a:r>
              <a:rPr lang="en-US" sz="1800" b="1" i="0" dirty="0">
                <a:solidFill>
                  <a:srgbClr val="000000"/>
                </a:solidFill>
                <a:effectLst/>
                <a:latin typeface="Calibri" panose="020F0502020204030204" pitchFamily="34" charset="0"/>
              </a:rPr>
              <a:t>autonomous vehicle cybersecurity manufacturers disclosure statement</a:t>
            </a:r>
            <a:r>
              <a:rPr lang="en-US" sz="1800" b="0" i="0" dirty="0">
                <a:solidFill>
                  <a:srgbClr val="000000"/>
                </a:solidFill>
                <a:effectLst/>
                <a:latin typeface="Calibri" panose="020F0502020204030204" pitchFamily="34" charset="0"/>
              </a:rPr>
              <a:t> secondary document and the </a:t>
            </a:r>
            <a:r>
              <a:rPr lang="en-US" sz="1800" b="1" i="0" dirty="0">
                <a:solidFill>
                  <a:srgbClr val="000000"/>
                </a:solidFill>
                <a:effectLst/>
                <a:latin typeface="Calibri" panose="020F0502020204030204" pitchFamily="34" charset="0"/>
              </a:rPr>
              <a:t>AVCMDS autonomous vehicle cyber security manufacturer disclosure statement </a:t>
            </a:r>
            <a:r>
              <a:rPr lang="en-US" sz="1800" b="0" i="0" dirty="0">
                <a:solidFill>
                  <a:srgbClr val="000000"/>
                </a:solidFill>
                <a:effectLst/>
                <a:latin typeface="Calibri" panose="020F0502020204030204" pitchFamily="34" charset="0"/>
              </a:rPr>
              <a:t>blog posts refer to both of those documents taken together. </a:t>
            </a:r>
            <a:endParaRPr dirty="0"/>
          </a:p>
        </p:txBody>
      </p:sp>
    </p:spTree>
    <p:extLst>
      <p:ext uri="{BB962C8B-B14F-4D97-AF65-F5344CB8AC3E}">
        <p14:creationId xmlns:p14="http://schemas.microsoft.com/office/powerpoint/2010/main" val="2738431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Here's the workflow used to create the suppliers AVCMDS.</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This diagram is taken from the AVCMDS secondary document.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As you can see, there are two activities that take place, the practices assessment and the worksheet review.</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In the practices assessment activity, the supplier’s cybersecurity SME uses the supplier’s cybersecurity practices to complete the AVCMDS Worksheet template.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This results in the creation of an AVCMDS worksheet draft specific to the supplier.</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This draft is then reviewed by the customer’s cybersecurity SME.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Any deficiencies found are fed back to the supplier to create an update of the draft.</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Once it's been determined that there are no deficiencies the worksheet is considered to be final and is entered into the customer's document tracking system.</a:t>
            </a:r>
            <a:endParaRPr dirty="0"/>
          </a:p>
        </p:txBody>
      </p:sp>
    </p:spTree>
    <p:extLst>
      <p:ext uri="{BB962C8B-B14F-4D97-AF65-F5344CB8AC3E}">
        <p14:creationId xmlns:p14="http://schemas.microsoft.com/office/powerpoint/2010/main" val="10505606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Now let's go over some general information that you'll need in order to fill out the AVCMDS worksheet. </a:t>
            </a:r>
            <a:endParaRPr lang="en-US" dirty="0"/>
          </a:p>
        </p:txBody>
      </p:sp>
    </p:spTree>
    <p:extLst>
      <p:ext uri="{BB962C8B-B14F-4D97-AF65-F5344CB8AC3E}">
        <p14:creationId xmlns:p14="http://schemas.microsoft.com/office/powerpoint/2010/main" val="17140866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9ac6590046_0_272: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9ac6590046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Script:</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The first section of the worksheet to be completed is the base information.</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This section is labeled documentation or DOC.</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It contains seven items.</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manufacturer's name</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device description</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device model.</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document ID.</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manufacturer contact information</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The intended use of the device in a network connected environment.</a:t>
            </a:r>
          </a:p>
          <a:p>
            <a:pPr marL="285750" lvl="0" indent="-285750" algn="l" rtl="0">
              <a:spcBef>
                <a:spcPts val="0"/>
              </a:spcBef>
              <a:spcAft>
                <a:spcPts val="0"/>
              </a:spcAft>
            </a:pPr>
            <a:r>
              <a:rPr lang="en-US" sz="1800" b="0" i="0" dirty="0">
                <a:solidFill>
                  <a:srgbClr val="000000"/>
                </a:solidFill>
                <a:effectLst/>
                <a:latin typeface="Calibri" panose="020F0502020204030204" pitchFamily="34" charset="0"/>
              </a:rPr>
              <a:t>And the document release date.</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It's important to note here that the AVCMDS is relevant to a specific device or product being provided by the supplier to the customer.</a:t>
            </a:r>
          </a:p>
          <a:p>
            <a:pPr marL="0" lvl="0" indent="0" algn="l" rtl="0">
              <a:spcBef>
                <a:spcPts val="0"/>
              </a:spcBef>
              <a:spcAft>
                <a:spcPts val="0"/>
              </a:spcAft>
              <a:buNone/>
            </a:pPr>
            <a:endParaRPr lang="en-US" sz="1800" b="0" i="0" dirty="0">
              <a:solidFill>
                <a:srgbClr val="000000"/>
              </a:solidFill>
              <a:effectLst/>
              <a:latin typeface="Calibri" panose="020F0502020204030204" pitchFamily="34" charset="0"/>
            </a:endParaRPr>
          </a:p>
          <a:p>
            <a:pPr marL="0" lvl="0" indent="0" algn="l" rtl="0">
              <a:spcBef>
                <a:spcPts val="0"/>
              </a:spcBef>
              <a:spcAft>
                <a:spcPts val="0"/>
              </a:spcAft>
              <a:buNone/>
            </a:pPr>
            <a:r>
              <a:rPr lang="en-US" sz="1800" b="0" i="0" dirty="0">
                <a:solidFill>
                  <a:srgbClr val="000000"/>
                </a:solidFill>
                <a:effectLst/>
                <a:latin typeface="Calibri" panose="020F0502020204030204" pitchFamily="34" charset="0"/>
              </a:rPr>
              <a:t>This is why we see reference to a specific device description and model, as well as, the corresponding document ID and release date. </a:t>
            </a:r>
            <a:endParaRPr dirty="0"/>
          </a:p>
        </p:txBody>
      </p:sp>
    </p:spTree>
    <p:extLst>
      <p:ext uri="{BB962C8B-B14F-4D97-AF65-F5344CB8AC3E}">
        <p14:creationId xmlns:p14="http://schemas.microsoft.com/office/powerpoint/2010/main" val="1968156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creativecommons.org/licenses/by/4.0/legalcode" TargetMode="External"/><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507" y="992767"/>
            <a:ext cx="11358000" cy="2736900"/>
          </a:xfrm>
          <a:prstGeom prst="rect">
            <a:avLst/>
          </a:prstGeom>
        </p:spPr>
        <p:txBody>
          <a:bodyPr spcFirstLastPara="1" wrap="square" lIns="121875" tIns="121875" rIns="121875" bIns="121875" anchor="b" anchorCtr="0">
            <a:noAutofit/>
          </a:bodyPr>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a:endParaRPr/>
          </a:p>
        </p:txBody>
      </p:sp>
      <p:sp>
        <p:nvSpPr>
          <p:cNvPr id="11" name="Google Shape;11;p2"/>
          <p:cNvSpPr txBox="1">
            <a:spLocks noGrp="1"/>
          </p:cNvSpPr>
          <p:nvPr>
            <p:ph type="subTitle" idx="1"/>
          </p:nvPr>
        </p:nvSpPr>
        <p:spPr>
          <a:xfrm>
            <a:off x="415496" y="3778833"/>
            <a:ext cx="11358000" cy="1056900"/>
          </a:xfrm>
          <a:prstGeom prst="rect">
            <a:avLst/>
          </a:prstGeom>
        </p:spPr>
        <p:txBody>
          <a:bodyPr spcFirstLastPara="1" wrap="square" lIns="121875" tIns="121875" rIns="121875" bIns="121875"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p2"/>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496" y="1474833"/>
            <a:ext cx="11358000" cy="2618100"/>
          </a:xfrm>
          <a:prstGeom prst="rect">
            <a:avLst/>
          </a:prstGeom>
        </p:spPr>
        <p:txBody>
          <a:bodyPr spcFirstLastPara="1" wrap="square" lIns="121875" tIns="121875" rIns="121875" bIns="121875" anchor="b" anchorCtr="0">
            <a:noAutofit/>
          </a:bodyPr>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46" name="Google Shape;46;p11"/>
          <p:cNvSpPr txBox="1">
            <a:spLocks noGrp="1"/>
          </p:cNvSpPr>
          <p:nvPr>
            <p:ph type="body" idx="1"/>
          </p:nvPr>
        </p:nvSpPr>
        <p:spPr>
          <a:xfrm>
            <a:off x="415496" y="4202967"/>
            <a:ext cx="11358000" cy="1734300"/>
          </a:xfrm>
          <a:prstGeom prst="rect">
            <a:avLst/>
          </a:prstGeom>
        </p:spPr>
        <p:txBody>
          <a:bodyPr spcFirstLastPara="1" wrap="square" lIns="121875" tIns="121875" rIns="121875" bIns="121875" anchor="t" anchorCtr="0">
            <a:noAutofit/>
          </a:bodyPr>
          <a:lstStyle>
            <a:lvl1pPr marL="457207" lvl="0" indent="-381006" algn="ctr">
              <a:spcBef>
                <a:spcPts val="0"/>
              </a:spcBef>
              <a:spcAft>
                <a:spcPts val="0"/>
              </a:spcAft>
              <a:buSzPts val="2400"/>
              <a:buChar char="●"/>
              <a:defRPr/>
            </a:lvl1pPr>
            <a:lvl2pPr marL="914415" lvl="1" indent="-349255" algn="ctr">
              <a:spcBef>
                <a:spcPts val="2099"/>
              </a:spcBef>
              <a:spcAft>
                <a:spcPts val="0"/>
              </a:spcAft>
              <a:buSzPts val="1900"/>
              <a:buChar char="○"/>
              <a:defRPr/>
            </a:lvl2pPr>
            <a:lvl3pPr marL="1371622" lvl="2" indent="-349255" algn="ctr">
              <a:spcBef>
                <a:spcPts val="2099"/>
              </a:spcBef>
              <a:spcAft>
                <a:spcPts val="0"/>
              </a:spcAft>
              <a:buSzPts val="1900"/>
              <a:buChar char="■"/>
              <a:defRPr/>
            </a:lvl3pPr>
            <a:lvl4pPr marL="1828831" lvl="3" indent="-349255" algn="ctr">
              <a:spcBef>
                <a:spcPts val="2099"/>
              </a:spcBef>
              <a:spcAft>
                <a:spcPts val="0"/>
              </a:spcAft>
              <a:buSzPts val="1900"/>
              <a:buChar char="●"/>
              <a:defRPr/>
            </a:lvl4pPr>
            <a:lvl5pPr marL="2286038" lvl="4" indent="-349255" algn="ctr">
              <a:spcBef>
                <a:spcPts val="2099"/>
              </a:spcBef>
              <a:spcAft>
                <a:spcPts val="0"/>
              </a:spcAft>
              <a:buSzPts val="1900"/>
              <a:buChar char="○"/>
              <a:defRPr/>
            </a:lvl5pPr>
            <a:lvl6pPr marL="2743246" lvl="5" indent="-349255" algn="ctr">
              <a:spcBef>
                <a:spcPts val="2099"/>
              </a:spcBef>
              <a:spcAft>
                <a:spcPts val="0"/>
              </a:spcAft>
              <a:buSzPts val="1900"/>
              <a:buChar char="■"/>
              <a:defRPr/>
            </a:lvl6pPr>
            <a:lvl7pPr marL="3200453" lvl="6" indent="-349255" algn="ctr">
              <a:spcBef>
                <a:spcPts val="2099"/>
              </a:spcBef>
              <a:spcAft>
                <a:spcPts val="0"/>
              </a:spcAft>
              <a:buSzPts val="1900"/>
              <a:buChar char="●"/>
              <a:defRPr/>
            </a:lvl7pPr>
            <a:lvl8pPr marL="3657661" lvl="7" indent="-349255" algn="ctr">
              <a:spcBef>
                <a:spcPts val="2099"/>
              </a:spcBef>
              <a:spcAft>
                <a:spcPts val="0"/>
              </a:spcAft>
              <a:buSzPts val="1900"/>
              <a:buChar char="○"/>
              <a:defRPr/>
            </a:lvl8pPr>
            <a:lvl9pPr marL="4114868" lvl="8" indent="-349255" algn="ctr">
              <a:spcBef>
                <a:spcPts val="2099"/>
              </a:spcBef>
              <a:spcAft>
                <a:spcPts val="2099"/>
              </a:spcAft>
              <a:buSzPts val="1900"/>
              <a:buChar char="■"/>
              <a:defRPr/>
            </a:lvl9pPr>
          </a:lstStyle>
          <a:p>
            <a:endParaRPr/>
          </a:p>
        </p:txBody>
      </p:sp>
      <p:sp>
        <p:nvSpPr>
          <p:cNvPr id="47" name="Google Shape;47;p11"/>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WHITE Subhead | Title | Text | HP Image">
  <p:cSld name="WHITE Subhead | Title | Text | HP Image">
    <p:spTree>
      <p:nvGrpSpPr>
        <p:cNvPr id="1" name="Shape 595"/>
        <p:cNvGrpSpPr/>
        <p:nvPr/>
      </p:nvGrpSpPr>
      <p:grpSpPr>
        <a:xfrm>
          <a:off x="0" y="0"/>
          <a:ext cx="0" cy="0"/>
          <a:chOff x="0" y="0"/>
          <a:chExt cx="0" cy="0"/>
        </a:xfrm>
      </p:grpSpPr>
      <p:sp>
        <p:nvSpPr>
          <p:cNvPr id="596" name="Google Shape;596;p106"/>
          <p:cNvSpPr>
            <a:spLocks noGrp="1"/>
          </p:cNvSpPr>
          <p:nvPr>
            <p:ph type="pic" idx="2"/>
          </p:nvPr>
        </p:nvSpPr>
        <p:spPr>
          <a:xfrm>
            <a:off x="6094473" y="0"/>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597" name="Google Shape;597;p106"/>
          <p:cNvSpPr txBox="1">
            <a:spLocks noGrp="1"/>
          </p:cNvSpPr>
          <p:nvPr>
            <p:ph type="title"/>
          </p:nvPr>
        </p:nvSpPr>
        <p:spPr>
          <a:xfrm>
            <a:off x="455618" y="731520"/>
            <a:ext cx="5029201"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8" name="Google Shape;598;p106"/>
          <p:cNvSpPr txBox="1">
            <a:spLocks noGrp="1"/>
          </p:cNvSpPr>
          <p:nvPr>
            <p:ph type="subTitle" idx="1"/>
          </p:nvPr>
        </p:nvSpPr>
        <p:spPr>
          <a:xfrm>
            <a:off x="455663" y="457200"/>
            <a:ext cx="5029201"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400"/>
              <a:buFont typeface="Roboto Medium"/>
              <a:buNone/>
              <a:defRPr sz="1400">
                <a:solidFill>
                  <a:schemeClr val="lt2"/>
                </a:solidFill>
                <a:latin typeface="Roboto Medium"/>
                <a:ea typeface="Roboto Medium"/>
                <a:cs typeface="Roboto Medium"/>
                <a:sym typeface="Roboto Medium"/>
              </a:defRPr>
            </a:lvl1pPr>
            <a:lvl2pPr lvl="1" rtl="0">
              <a:spcBef>
                <a:spcPts val="600"/>
              </a:spcBef>
              <a:spcAft>
                <a:spcPts val="0"/>
              </a:spcAft>
              <a:buSzPts val="1800"/>
              <a:buFont typeface="Roboto Medium"/>
              <a:buNone/>
              <a:defRPr>
                <a:latin typeface="Roboto Medium"/>
                <a:ea typeface="Roboto Medium"/>
                <a:cs typeface="Roboto Medium"/>
                <a:sym typeface="Roboto Medium"/>
              </a:defRPr>
            </a:lvl2pPr>
            <a:lvl3pPr lvl="2" rtl="0">
              <a:spcBef>
                <a:spcPts val="600"/>
              </a:spcBef>
              <a:spcAft>
                <a:spcPts val="0"/>
              </a:spcAft>
              <a:buSzPts val="1600"/>
              <a:buFont typeface="Roboto Medium"/>
              <a:buNone/>
              <a:defRPr>
                <a:latin typeface="Roboto Medium"/>
                <a:ea typeface="Roboto Medium"/>
                <a:cs typeface="Roboto Medium"/>
                <a:sym typeface="Roboto Medium"/>
              </a:defRPr>
            </a:lvl3pPr>
            <a:lvl4pPr lvl="3" rtl="0">
              <a:spcBef>
                <a:spcPts val="300"/>
              </a:spcBef>
              <a:spcAft>
                <a:spcPts val="0"/>
              </a:spcAft>
              <a:buSzPts val="1400"/>
              <a:buFont typeface="Roboto Medium"/>
              <a:buNone/>
              <a:defRPr>
                <a:latin typeface="Roboto Medium"/>
                <a:ea typeface="Roboto Medium"/>
                <a:cs typeface="Roboto Medium"/>
                <a:sym typeface="Roboto Medium"/>
              </a:defRPr>
            </a:lvl4pPr>
            <a:lvl5pPr lvl="4" rtl="0">
              <a:spcBef>
                <a:spcPts val="300"/>
              </a:spcBef>
              <a:spcAft>
                <a:spcPts val="0"/>
              </a:spcAft>
              <a:buSzPts val="1200"/>
              <a:buFont typeface="Roboto Medium"/>
              <a:buNone/>
              <a:defRPr>
                <a:latin typeface="Roboto Medium"/>
                <a:ea typeface="Roboto Medium"/>
                <a:cs typeface="Roboto Medium"/>
                <a:sym typeface="Roboto Medium"/>
              </a:defRPr>
            </a:lvl5pPr>
            <a:lvl6pPr lvl="5" rtl="0">
              <a:spcBef>
                <a:spcPts val="533"/>
              </a:spcBef>
              <a:spcAft>
                <a:spcPts val="0"/>
              </a:spcAft>
              <a:buSzPts val="2666"/>
              <a:buFont typeface="Roboto Medium"/>
              <a:buNone/>
              <a:defRPr>
                <a:latin typeface="Roboto Medium"/>
                <a:ea typeface="Roboto Medium"/>
                <a:cs typeface="Roboto Medium"/>
                <a:sym typeface="Roboto Medium"/>
              </a:defRPr>
            </a:lvl6pPr>
            <a:lvl7pPr lvl="6" rtl="0">
              <a:spcBef>
                <a:spcPts val="533"/>
              </a:spcBef>
              <a:spcAft>
                <a:spcPts val="0"/>
              </a:spcAft>
              <a:buSzPts val="2666"/>
              <a:buFont typeface="Roboto Medium"/>
              <a:buNone/>
              <a:defRPr>
                <a:latin typeface="Roboto Medium"/>
                <a:ea typeface="Roboto Medium"/>
                <a:cs typeface="Roboto Medium"/>
                <a:sym typeface="Roboto Medium"/>
              </a:defRPr>
            </a:lvl7pPr>
            <a:lvl8pPr lvl="7" rtl="0">
              <a:spcBef>
                <a:spcPts val="533"/>
              </a:spcBef>
              <a:spcAft>
                <a:spcPts val="0"/>
              </a:spcAft>
              <a:buSzPts val="2666"/>
              <a:buFont typeface="Roboto Medium"/>
              <a:buNone/>
              <a:defRPr>
                <a:latin typeface="Roboto Medium"/>
                <a:ea typeface="Roboto Medium"/>
                <a:cs typeface="Roboto Medium"/>
                <a:sym typeface="Roboto Medium"/>
              </a:defRPr>
            </a:lvl8pPr>
            <a:lvl9pPr lvl="8" rtl="0">
              <a:spcBef>
                <a:spcPts val="533"/>
              </a:spcBef>
              <a:spcAft>
                <a:spcPts val="0"/>
              </a:spcAft>
              <a:buSzPts val="2666"/>
              <a:buFont typeface="Roboto Medium"/>
              <a:buNone/>
              <a:defRPr>
                <a:latin typeface="Roboto Medium"/>
                <a:ea typeface="Roboto Medium"/>
                <a:cs typeface="Roboto Medium"/>
                <a:sym typeface="Roboto Medium"/>
              </a:defRPr>
            </a:lvl9pPr>
          </a:lstStyle>
          <a:p>
            <a:endParaRPr/>
          </a:p>
        </p:txBody>
      </p:sp>
      <p:sp>
        <p:nvSpPr>
          <p:cNvPr id="599" name="Google Shape;599;p106"/>
          <p:cNvSpPr txBox="1">
            <a:spLocks noGrp="1"/>
          </p:cNvSpPr>
          <p:nvPr>
            <p:ph type="body" idx="3"/>
          </p:nvPr>
        </p:nvSpPr>
        <p:spPr>
          <a:xfrm>
            <a:off x="455675" y="2686375"/>
            <a:ext cx="52578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600" name="Google Shape;600;p106"/>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601" name="Google Shape;601;p106"/>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02" name="Google Shape;602;p106"/>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3F3F3"/>
                </a:solidFill>
                <a:latin typeface="Roboto"/>
                <a:ea typeface="Roboto"/>
                <a:cs typeface="Roboto"/>
                <a:sym typeface="Roboto"/>
              </a:rPr>
              <a:t>Proprietary &amp; Confidential - For Internal Use Only</a:t>
            </a:r>
            <a:endParaRPr sz="1000">
              <a:solidFill>
                <a:srgbClr val="F3F3F3"/>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WHITE Subhead | Title">
  <p:cSld name="WHITE Subhead | Title">
    <p:spTree>
      <p:nvGrpSpPr>
        <p:cNvPr id="1" name="Shape 603"/>
        <p:cNvGrpSpPr/>
        <p:nvPr/>
      </p:nvGrpSpPr>
      <p:grpSpPr>
        <a:xfrm>
          <a:off x="0" y="0"/>
          <a:ext cx="0" cy="0"/>
          <a:chOff x="0" y="0"/>
          <a:chExt cx="0" cy="0"/>
        </a:xfrm>
      </p:grpSpPr>
      <p:sp>
        <p:nvSpPr>
          <p:cNvPr id="604" name="Google Shape;604;p107"/>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5" name="Google Shape;605;p107"/>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400"/>
              <a:buFont typeface="Roboto Medium"/>
              <a:buNone/>
              <a:defRPr sz="1400">
                <a:solidFill>
                  <a:schemeClr val="lt2"/>
                </a:solidFill>
                <a:latin typeface="Roboto Medium"/>
                <a:ea typeface="Roboto Medium"/>
                <a:cs typeface="Roboto Medium"/>
                <a:sym typeface="Roboto Medium"/>
              </a:defRPr>
            </a:lvl1pPr>
            <a:lvl2pPr lvl="1" rtl="0">
              <a:spcBef>
                <a:spcPts val="600"/>
              </a:spcBef>
              <a:spcAft>
                <a:spcPts val="0"/>
              </a:spcAft>
              <a:buSzPts val="1800"/>
              <a:buFont typeface="Roboto Medium"/>
              <a:buNone/>
              <a:defRPr>
                <a:latin typeface="Roboto Medium"/>
                <a:ea typeface="Roboto Medium"/>
                <a:cs typeface="Roboto Medium"/>
                <a:sym typeface="Roboto Medium"/>
              </a:defRPr>
            </a:lvl2pPr>
            <a:lvl3pPr lvl="2" rtl="0">
              <a:spcBef>
                <a:spcPts val="600"/>
              </a:spcBef>
              <a:spcAft>
                <a:spcPts val="0"/>
              </a:spcAft>
              <a:buSzPts val="1600"/>
              <a:buFont typeface="Roboto Medium"/>
              <a:buNone/>
              <a:defRPr>
                <a:latin typeface="Roboto Medium"/>
                <a:ea typeface="Roboto Medium"/>
                <a:cs typeface="Roboto Medium"/>
                <a:sym typeface="Roboto Medium"/>
              </a:defRPr>
            </a:lvl3pPr>
            <a:lvl4pPr lvl="3" rtl="0">
              <a:spcBef>
                <a:spcPts val="300"/>
              </a:spcBef>
              <a:spcAft>
                <a:spcPts val="0"/>
              </a:spcAft>
              <a:buSzPts val="1400"/>
              <a:buFont typeface="Roboto Medium"/>
              <a:buNone/>
              <a:defRPr>
                <a:latin typeface="Roboto Medium"/>
                <a:ea typeface="Roboto Medium"/>
                <a:cs typeface="Roboto Medium"/>
                <a:sym typeface="Roboto Medium"/>
              </a:defRPr>
            </a:lvl4pPr>
            <a:lvl5pPr lvl="4" rtl="0">
              <a:spcBef>
                <a:spcPts val="300"/>
              </a:spcBef>
              <a:spcAft>
                <a:spcPts val="0"/>
              </a:spcAft>
              <a:buSzPts val="1200"/>
              <a:buFont typeface="Roboto Medium"/>
              <a:buNone/>
              <a:defRPr>
                <a:latin typeface="Roboto Medium"/>
                <a:ea typeface="Roboto Medium"/>
                <a:cs typeface="Roboto Medium"/>
                <a:sym typeface="Roboto Medium"/>
              </a:defRPr>
            </a:lvl5pPr>
            <a:lvl6pPr lvl="5" rtl="0">
              <a:spcBef>
                <a:spcPts val="533"/>
              </a:spcBef>
              <a:spcAft>
                <a:spcPts val="0"/>
              </a:spcAft>
              <a:buSzPts val="2666"/>
              <a:buFont typeface="Roboto Medium"/>
              <a:buNone/>
              <a:defRPr>
                <a:latin typeface="Roboto Medium"/>
                <a:ea typeface="Roboto Medium"/>
                <a:cs typeface="Roboto Medium"/>
                <a:sym typeface="Roboto Medium"/>
              </a:defRPr>
            </a:lvl6pPr>
            <a:lvl7pPr lvl="6" rtl="0">
              <a:spcBef>
                <a:spcPts val="533"/>
              </a:spcBef>
              <a:spcAft>
                <a:spcPts val="0"/>
              </a:spcAft>
              <a:buSzPts val="2666"/>
              <a:buFont typeface="Roboto Medium"/>
              <a:buNone/>
              <a:defRPr>
                <a:latin typeface="Roboto Medium"/>
                <a:ea typeface="Roboto Medium"/>
                <a:cs typeface="Roboto Medium"/>
                <a:sym typeface="Roboto Medium"/>
              </a:defRPr>
            </a:lvl7pPr>
            <a:lvl8pPr lvl="7" rtl="0">
              <a:spcBef>
                <a:spcPts val="533"/>
              </a:spcBef>
              <a:spcAft>
                <a:spcPts val="0"/>
              </a:spcAft>
              <a:buSzPts val="2666"/>
              <a:buFont typeface="Roboto Medium"/>
              <a:buNone/>
              <a:defRPr>
                <a:latin typeface="Roboto Medium"/>
                <a:ea typeface="Roboto Medium"/>
                <a:cs typeface="Roboto Medium"/>
                <a:sym typeface="Roboto Medium"/>
              </a:defRPr>
            </a:lvl8pPr>
            <a:lvl9pPr lvl="8" rtl="0">
              <a:spcBef>
                <a:spcPts val="533"/>
              </a:spcBef>
              <a:spcAft>
                <a:spcPts val="0"/>
              </a:spcAft>
              <a:buSzPts val="2666"/>
              <a:buFont typeface="Roboto Medium"/>
              <a:buNone/>
              <a:defRPr>
                <a:latin typeface="Roboto Medium"/>
                <a:ea typeface="Roboto Medium"/>
                <a:cs typeface="Roboto Medium"/>
                <a:sym typeface="Roboto Medium"/>
              </a:defRPr>
            </a:lvl9pPr>
          </a:lstStyle>
          <a:p>
            <a:endParaRPr/>
          </a:p>
        </p:txBody>
      </p:sp>
      <p:sp>
        <p:nvSpPr>
          <p:cNvPr id="606" name="Google Shape;606;p107"/>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pic>
        <p:nvPicPr>
          <p:cNvPr id="607" name="Google Shape;607;p107"/>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08" name="Google Shape;608;p107"/>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WHITE 1Col Title | Subhead | Text">
  <p:cSld name="WHITE 1Col Title | Subhead | Text">
    <p:spTree>
      <p:nvGrpSpPr>
        <p:cNvPr id="1" name="Shape 609"/>
        <p:cNvGrpSpPr/>
        <p:nvPr/>
      </p:nvGrpSpPr>
      <p:grpSpPr>
        <a:xfrm>
          <a:off x="0" y="0"/>
          <a:ext cx="0" cy="0"/>
          <a:chOff x="0" y="0"/>
          <a:chExt cx="0" cy="0"/>
        </a:xfrm>
      </p:grpSpPr>
      <p:sp>
        <p:nvSpPr>
          <p:cNvPr id="610" name="Google Shape;610;p108"/>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1" name="Google Shape;611;p108"/>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600"/>
              <a:buFont typeface="Roboto Medium"/>
              <a:buNone/>
              <a:defRPr sz="1600">
                <a:solidFill>
                  <a:schemeClr val="lt2"/>
                </a:solidFill>
                <a:latin typeface="Roboto Medium"/>
                <a:ea typeface="Roboto Medium"/>
                <a:cs typeface="Roboto Medium"/>
                <a:sym typeface="Roboto Medium"/>
              </a:defRPr>
            </a:lvl1pPr>
            <a:lvl2pPr lvl="1" rtl="0">
              <a:spcBef>
                <a:spcPts val="600"/>
              </a:spcBef>
              <a:spcAft>
                <a:spcPts val="0"/>
              </a:spcAft>
              <a:buSzPts val="1800"/>
              <a:buNone/>
              <a:defRPr/>
            </a:lvl2pPr>
            <a:lvl3pPr lvl="2" rtl="0">
              <a:spcBef>
                <a:spcPts val="600"/>
              </a:spcBef>
              <a:spcAft>
                <a:spcPts val="0"/>
              </a:spcAft>
              <a:buSzPts val="1600"/>
              <a:buNone/>
              <a:defRPr/>
            </a:lvl3pPr>
            <a:lvl4pPr lvl="3" rtl="0">
              <a:spcBef>
                <a:spcPts val="300"/>
              </a:spcBef>
              <a:spcAft>
                <a:spcPts val="0"/>
              </a:spcAft>
              <a:buSzPts val="1400"/>
              <a:buNone/>
              <a:defRPr/>
            </a:lvl4pPr>
            <a:lvl5pPr lvl="4" rtl="0">
              <a:spcBef>
                <a:spcPts val="300"/>
              </a:spcBef>
              <a:spcAft>
                <a:spcPts val="0"/>
              </a:spcAft>
              <a:buSzPts val="1200"/>
              <a:buNone/>
              <a:defRPr/>
            </a:lvl5pPr>
            <a:lvl6pPr lvl="5" rtl="0">
              <a:spcBef>
                <a:spcPts val="533"/>
              </a:spcBef>
              <a:spcAft>
                <a:spcPts val="0"/>
              </a:spcAft>
              <a:buSzPts val="2666"/>
              <a:buNone/>
              <a:defRPr/>
            </a:lvl6pPr>
            <a:lvl7pPr lvl="6" rtl="0">
              <a:spcBef>
                <a:spcPts val="533"/>
              </a:spcBef>
              <a:spcAft>
                <a:spcPts val="0"/>
              </a:spcAft>
              <a:buSzPts val="2666"/>
              <a:buNone/>
              <a:defRPr/>
            </a:lvl7pPr>
            <a:lvl8pPr lvl="7" rtl="0">
              <a:spcBef>
                <a:spcPts val="533"/>
              </a:spcBef>
              <a:spcAft>
                <a:spcPts val="0"/>
              </a:spcAft>
              <a:buSzPts val="2666"/>
              <a:buNone/>
              <a:defRPr/>
            </a:lvl8pPr>
            <a:lvl9pPr lvl="8" rtl="0">
              <a:spcBef>
                <a:spcPts val="533"/>
              </a:spcBef>
              <a:spcAft>
                <a:spcPts val="0"/>
              </a:spcAft>
              <a:buSzPts val="2666"/>
              <a:buNone/>
              <a:defRPr/>
            </a:lvl9pPr>
          </a:lstStyle>
          <a:p>
            <a:endParaRPr/>
          </a:p>
        </p:txBody>
      </p:sp>
      <p:sp>
        <p:nvSpPr>
          <p:cNvPr id="612" name="Google Shape;612;p108"/>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sp>
        <p:nvSpPr>
          <p:cNvPr id="613" name="Google Shape;613;p108"/>
          <p:cNvSpPr txBox="1">
            <a:spLocks noGrp="1"/>
          </p:cNvSpPr>
          <p:nvPr>
            <p:ph type="body" idx="2"/>
          </p:nvPr>
        </p:nvSpPr>
        <p:spPr>
          <a:xfrm>
            <a:off x="455613" y="2686375"/>
            <a:ext cx="8915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pic>
        <p:nvPicPr>
          <p:cNvPr id="614" name="Google Shape;614;p108"/>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15" name="Google Shape;615;p108"/>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WHITE 2Col Title | Subhead | Text">
  <p:cSld name="WHITE 2Col Title | Subhead | Text">
    <p:spTree>
      <p:nvGrpSpPr>
        <p:cNvPr id="1" name="Shape 616"/>
        <p:cNvGrpSpPr/>
        <p:nvPr/>
      </p:nvGrpSpPr>
      <p:grpSpPr>
        <a:xfrm>
          <a:off x="0" y="0"/>
          <a:ext cx="0" cy="0"/>
          <a:chOff x="0" y="0"/>
          <a:chExt cx="0" cy="0"/>
        </a:xfrm>
      </p:grpSpPr>
      <p:sp>
        <p:nvSpPr>
          <p:cNvPr id="617" name="Google Shape;617;p109"/>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8" name="Google Shape;618;p109"/>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600"/>
              <a:buFont typeface="Roboto Medium"/>
              <a:buNone/>
              <a:defRPr sz="1600">
                <a:solidFill>
                  <a:schemeClr val="lt2"/>
                </a:solidFill>
                <a:latin typeface="Roboto Medium"/>
                <a:ea typeface="Roboto Medium"/>
                <a:cs typeface="Roboto Medium"/>
                <a:sym typeface="Roboto Medium"/>
              </a:defRPr>
            </a:lvl1pPr>
            <a:lvl2pPr lvl="1" rtl="0">
              <a:spcBef>
                <a:spcPts val="600"/>
              </a:spcBef>
              <a:spcAft>
                <a:spcPts val="0"/>
              </a:spcAft>
              <a:buSzPts val="1800"/>
              <a:buNone/>
              <a:defRPr/>
            </a:lvl2pPr>
            <a:lvl3pPr lvl="2" rtl="0">
              <a:spcBef>
                <a:spcPts val="600"/>
              </a:spcBef>
              <a:spcAft>
                <a:spcPts val="0"/>
              </a:spcAft>
              <a:buSzPts val="1600"/>
              <a:buNone/>
              <a:defRPr/>
            </a:lvl3pPr>
            <a:lvl4pPr lvl="3" rtl="0">
              <a:spcBef>
                <a:spcPts val="300"/>
              </a:spcBef>
              <a:spcAft>
                <a:spcPts val="0"/>
              </a:spcAft>
              <a:buSzPts val="1400"/>
              <a:buNone/>
              <a:defRPr/>
            </a:lvl4pPr>
            <a:lvl5pPr lvl="4" rtl="0">
              <a:spcBef>
                <a:spcPts val="300"/>
              </a:spcBef>
              <a:spcAft>
                <a:spcPts val="0"/>
              </a:spcAft>
              <a:buSzPts val="1200"/>
              <a:buNone/>
              <a:defRPr/>
            </a:lvl5pPr>
            <a:lvl6pPr lvl="5" rtl="0">
              <a:spcBef>
                <a:spcPts val="533"/>
              </a:spcBef>
              <a:spcAft>
                <a:spcPts val="0"/>
              </a:spcAft>
              <a:buSzPts val="2666"/>
              <a:buNone/>
              <a:defRPr/>
            </a:lvl6pPr>
            <a:lvl7pPr lvl="6" rtl="0">
              <a:spcBef>
                <a:spcPts val="533"/>
              </a:spcBef>
              <a:spcAft>
                <a:spcPts val="0"/>
              </a:spcAft>
              <a:buSzPts val="2666"/>
              <a:buNone/>
              <a:defRPr/>
            </a:lvl7pPr>
            <a:lvl8pPr lvl="7" rtl="0">
              <a:spcBef>
                <a:spcPts val="533"/>
              </a:spcBef>
              <a:spcAft>
                <a:spcPts val="0"/>
              </a:spcAft>
              <a:buSzPts val="2666"/>
              <a:buNone/>
              <a:defRPr/>
            </a:lvl8pPr>
            <a:lvl9pPr lvl="8" rtl="0">
              <a:spcBef>
                <a:spcPts val="533"/>
              </a:spcBef>
              <a:spcAft>
                <a:spcPts val="0"/>
              </a:spcAft>
              <a:buSzPts val="2666"/>
              <a:buNone/>
              <a:defRPr/>
            </a:lvl9pPr>
          </a:lstStyle>
          <a:p>
            <a:endParaRPr/>
          </a:p>
        </p:txBody>
      </p:sp>
      <p:sp>
        <p:nvSpPr>
          <p:cNvPr id="619" name="Google Shape;619;p109"/>
          <p:cNvSpPr txBox="1">
            <a:spLocks noGrp="1"/>
          </p:cNvSpPr>
          <p:nvPr>
            <p:ph type="body" idx="2"/>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620" name="Google Shape;620;p109"/>
          <p:cNvSpPr txBox="1">
            <a:spLocks noGrp="1"/>
          </p:cNvSpPr>
          <p:nvPr>
            <p:ph type="body" idx="3"/>
          </p:nvPr>
        </p:nvSpPr>
        <p:spPr>
          <a:xfrm>
            <a:off x="6246950"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621" name="Google Shape;621;p109"/>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pic>
        <p:nvPicPr>
          <p:cNvPr id="622" name="Google Shape;622;p109"/>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23" name="Google Shape;623;p109"/>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WHITE Title | Subhead | Text | Image">
  <p:cSld name="WHITE Title | Subhead | Text | Image">
    <p:spTree>
      <p:nvGrpSpPr>
        <p:cNvPr id="1" name="Shape 624"/>
        <p:cNvGrpSpPr/>
        <p:nvPr/>
      </p:nvGrpSpPr>
      <p:grpSpPr>
        <a:xfrm>
          <a:off x="0" y="0"/>
          <a:ext cx="0" cy="0"/>
          <a:chOff x="0" y="0"/>
          <a:chExt cx="0" cy="0"/>
        </a:xfrm>
      </p:grpSpPr>
      <p:sp>
        <p:nvSpPr>
          <p:cNvPr id="625" name="Google Shape;625;p110"/>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6" name="Google Shape;626;p110"/>
          <p:cNvSpPr>
            <a:spLocks noGrp="1"/>
          </p:cNvSpPr>
          <p:nvPr>
            <p:ph type="pic" idx="2"/>
          </p:nvPr>
        </p:nvSpPr>
        <p:spPr>
          <a:xfrm>
            <a:off x="7389889" y="1371600"/>
            <a:ext cx="4343401"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627" name="Google Shape;627;p110"/>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600"/>
              <a:buFont typeface="Roboto Medium"/>
              <a:buNone/>
              <a:defRPr sz="1600">
                <a:solidFill>
                  <a:schemeClr val="lt2"/>
                </a:solidFill>
                <a:latin typeface="Roboto Medium"/>
                <a:ea typeface="Roboto Medium"/>
                <a:cs typeface="Roboto Medium"/>
                <a:sym typeface="Roboto Medium"/>
              </a:defRPr>
            </a:lvl1pPr>
            <a:lvl2pPr lvl="1" rtl="0">
              <a:spcBef>
                <a:spcPts val="600"/>
              </a:spcBef>
              <a:spcAft>
                <a:spcPts val="0"/>
              </a:spcAft>
              <a:buSzPts val="1800"/>
              <a:buNone/>
              <a:defRPr/>
            </a:lvl2pPr>
            <a:lvl3pPr lvl="2" rtl="0">
              <a:spcBef>
                <a:spcPts val="600"/>
              </a:spcBef>
              <a:spcAft>
                <a:spcPts val="0"/>
              </a:spcAft>
              <a:buSzPts val="1600"/>
              <a:buNone/>
              <a:defRPr/>
            </a:lvl3pPr>
            <a:lvl4pPr lvl="3" rtl="0">
              <a:spcBef>
                <a:spcPts val="300"/>
              </a:spcBef>
              <a:spcAft>
                <a:spcPts val="0"/>
              </a:spcAft>
              <a:buSzPts val="1400"/>
              <a:buNone/>
              <a:defRPr/>
            </a:lvl4pPr>
            <a:lvl5pPr lvl="4" rtl="0">
              <a:spcBef>
                <a:spcPts val="300"/>
              </a:spcBef>
              <a:spcAft>
                <a:spcPts val="0"/>
              </a:spcAft>
              <a:buSzPts val="1200"/>
              <a:buNone/>
              <a:defRPr/>
            </a:lvl5pPr>
            <a:lvl6pPr lvl="5" rtl="0">
              <a:spcBef>
                <a:spcPts val="533"/>
              </a:spcBef>
              <a:spcAft>
                <a:spcPts val="0"/>
              </a:spcAft>
              <a:buSzPts val="2666"/>
              <a:buNone/>
              <a:defRPr/>
            </a:lvl6pPr>
            <a:lvl7pPr lvl="6" rtl="0">
              <a:spcBef>
                <a:spcPts val="533"/>
              </a:spcBef>
              <a:spcAft>
                <a:spcPts val="0"/>
              </a:spcAft>
              <a:buSzPts val="2666"/>
              <a:buNone/>
              <a:defRPr/>
            </a:lvl7pPr>
            <a:lvl8pPr lvl="7" rtl="0">
              <a:spcBef>
                <a:spcPts val="533"/>
              </a:spcBef>
              <a:spcAft>
                <a:spcPts val="0"/>
              </a:spcAft>
              <a:buSzPts val="2666"/>
              <a:buNone/>
              <a:defRPr/>
            </a:lvl8pPr>
            <a:lvl9pPr lvl="8" rtl="0">
              <a:spcBef>
                <a:spcPts val="533"/>
              </a:spcBef>
              <a:spcAft>
                <a:spcPts val="0"/>
              </a:spcAft>
              <a:buSzPts val="2666"/>
              <a:buNone/>
              <a:defRPr/>
            </a:lvl9pPr>
          </a:lstStyle>
          <a:p>
            <a:endParaRPr/>
          </a:p>
        </p:txBody>
      </p:sp>
      <p:sp>
        <p:nvSpPr>
          <p:cNvPr id="628" name="Google Shape;628;p110"/>
          <p:cNvSpPr txBox="1">
            <a:spLocks noGrp="1"/>
          </p:cNvSpPr>
          <p:nvPr>
            <p:ph type="body" idx="3"/>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629" name="Google Shape;629;p110"/>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pic>
        <p:nvPicPr>
          <p:cNvPr id="630" name="Google Shape;630;p110"/>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31" name="Google Shape;631;p110"/>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WHITE Title | Subhead | Text | HP Image">
  <p:cSld name="WHITE Title | Subhead | Text | HP Image">
    <p:spTree>
      <p:nvGrpSpPr>
        <p:cNvPr id="1" name="Shape 632"/>
        <p:cNvGrpSpPr/>
        <p:nvPr/>
      </p:nvGrpSpPr>
      <p:grpSpPr>
        <a:xfrm>
          <a:off x="0" y="0"/>
          <a:ext cx="0" cy="0"/>
          <a:chOff x="0" y="0"/>
          <a:chExt cx="0" cy="0"/>
        </a:xfrm>
      </p:grpSpPr>
      <p:sp>
        <p:nvSpPr>
          <p:cNvPr id="633" name="Google Shape;633;p111"/>
          <p:cNvSpPr>
            <a:spLocks noGrp="1"/>
          </p:cNvSpPr>
          <p:nvPr>
            <p:ph type="pic" idx="2"/>
          </p:nvPr>
        </p:nvSpPr>
        <p:spPr>
          <a:xfrm>
            <a:off x="6094473" y="0"/>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634" name="Google Shape;634;p111"/>
          <p:cNvSpPr txBox="1">
            <a:spLocks noGrp="1"/>
          </p:cNvSpPr>
          <p:nvPr>
            <p:ph type="title"/>
          </p:nvPr>
        </p:nvSpPr>
        <p:spPr>
          <a:xfrm>
            <a:off x="455618" y="457200"/>
            <a:ext cx="5029201"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35" name="Google Shape;635;p111"/>
          <p:cNvSpPr txBox="1">
            <a:spLocks noGrp="1"/>
          </p:cNvSpPr>
          <p:nvPr>
            <p:ph type="subTitle" idx="1"/>
          </p:nvPr>
        </p:nvSpPr>
        <p:spPr>
          <a:xfrm>
            <a:off x="455626" y="1280160"/>
            <a:ext cx="5029201"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600"/>
              <a:buFont typeface="Roboto Medium"/>
              <a:buNone/>
              <a:defRPr sz="1600">
                <a:solidFill>
                  <a:schemeClr val="lt2"/>
                </a:solidFill>
                <a:latin typeface="Roboto Medium"/>
                <a:ea typeface="Roboto Medium"/>
                <a:cs typeface="Roboto Medium"/>
                <a:sym typeface="Roboto Medium"/>
              </a:defRPr>
            </a:lvl1pPr>
            <a:lvl2pPr lvl="1" rtl="0">
              <a:spcBef>
                <a:spcPts val="600"/>
              </a:spcBef>
              <a:spcAft>
                <a:spcPts val="0"/>
              </a:spcAft>
              <a:buSzPts val="1800"/>
              <a:buNone/>
              <a:defRPr/>
            </a:lvl2pPr>
            <a:lvl3pPr lvl="2" rtl="0">
              <a:spcBef>
                <a:spcPts val="600"/>
              </a:spcBef>
              <a:spcAft>
                <a:spcPts val="0"/>
              </a:spcAft>
              <a:buSzPts val="1600"/>
              <a:buNone/>
              <a:defRPr/>
            </a:lvl3pPr>
            <a:lvl4pPr lvl="3" rtl="0">
              <a:spcBef>
                <a:spcPts val="300"/>
              </a:spcBef>
              <a:spcAft>
                <a:spcPts val="0"/>
              </a:spcAft>
              <a:buSzPts val="1400"/>
              <a:buNone/>
              <a:defRPr/>
            </a:lvl4pPr>
            <a:lvl5pPr lvl="4" rtl="0">
              <a:spcBef>
                <a:spcPts val="300"/>
              </a:spcBef>
              <a:spcAft>
                <a:spcPts val="0"/>
              </a:spcAft>
              <a:buSzPts val="1200"/>
              <a:buNone/>
              <a:defRPr/>
            </a:lvl5pPr>
            <a:lvl6pPr lvl="5" rtl="0">
              <a:spcBef>
                <a:spcPts val="533"/>
              </a:spcBef>
              <a:spcAft>
                <a:spcPts val="0"/>
              </a:spcAft>
              <a:buSzPts val="2666"/>
              <a:buNone/>
              <a:defRPr/>
            </a:lvl6pPr>
            <a:lvl7pPr lvl="6" rtl="0">
              <a:spcBef>
                <a:spcPts val="533"/>
              </a:spcBef>
              <a:spcAft>
                <a:spcPts val="0"/>
              </a:spcAft>
              <a:buSzPts val="2666"/>
              <a:buNone/>
              <a:defRPr/>
            </a:lvl7pPr>
            <a:lvl8pPr lvl="7" rtl="0">
              <a:spcBef>
                <a:spcPts val="533"/>
              </a:spcBef>
              <a:spcAft>
                <a:spcPts val="0"/>
              </a:spcAft>
              <a:buSzPts val="2666"/>
              <a:buNone/>
              <a:defRPr/>
            </a:lvl8pPr>
            <a:lvl9pPr lvl="8" rtl="0">
              <a:spcBef>
                <a:spcPts val="533"/>
              </a:spcBef>
              <a:spcAft>
                <a:spcPts val="0"/>
              </a:spcAft>
              <a:buSzPts val="2666"/>
              <a:buNone/>
              <a:defRPr/>
            </a:lvl9pPr>
          </a:lstStyle>
          <a:p>
            <a:endParaRPr/>
          </a:p>
        </p:txBody>
      </p:sp>
      <p:sp>
        <p:nvSpPr>
          <p:cNvPr id="636" name="Google Shape;636;p111"/>
          <p:cNvSpPr txBox="1">
            <a:spLocks noGrp="1"/>
          </p:cNvSpPr>
          <p:nvPr>
            <p:ph type="body" idx="3"/>
          </p:nvPr>
        </p:nvSpPr>
        <p:spPr>
          <a:xfrm>
            <a:off x="455626" y="2686375"/>
            <a:ext cx="52578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637" name="Google Shape;637;p111"/>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pic>
        <p:nvPicPr>
          <p:cNvPr id="638" name="Google Shape;638;p111"/>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39" name="Google Shape;639;p111"/>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WHITE Title | Subhead">
  <p:cSld name="WHITE Title | Subhead">
    <p:spTree>
      <p:nvGrpSpPr>
        <p:cNvPr id="1" name="Shape 640"/>
        <p:cNvGrpSpPr/>
        <p:nvPr/>
      </p:nvGrpSpPr>
      <p:grpSpPr>
        <a:xfrm>
          <a:off x="0" y="0"/>
          <a:ext cx="0" cy="0"/>
          <a:chOff x="0" y="0"/>
          <a:chExt cx="0" cy="0"/>
        </a:xfrm>
      </p:grpSpPr>
      <p:sp>
        <p:nvSpPr>
          <p:cNvPr id="641" name="Google Shape;641;p112"/>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42" name="Google Shape;642;p112"/>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600"/>
              <a:buFont typeface="Roboto Medium"/>
              <a:buNone/>
              <a:defRPr sz="1600">
                <a:solidFill>
                  <a:schemeClr val="lt2"/>
                </a:solidFill>
                <a:latin typeface="Roboto Medium"/>
                <a:ea typeface="Roboto Medium"/>
                <a:cs typeface="Roboto Medium"/>
                <a:sym typeface="Roboto Medium"/>
              </a:defRPr>
            </a:lvl1pPr>
            <a:lvl2pPr lvl="1" rtl="0">
              <a:spcBef>
                <a:spcPts val="600"/>
              </a:spcBef>
              <a:spcAft>
                <a:spcPts val="0"/>
              </a:spcAft>
              <a:buSzPts val="1800"/>
              <a:buNone/>
              <a:defRPr/>
            </a:lvl2pPr>
            <a:lvl3pPr lvl="2" rtl="0">
              <a:spcBef>
                <a:spcPts val="600"/>
              </a:spcBef>
              <a:spcAft>
                <a:spcPts val="0"/>
              </a:spcAft>
              <a:buSzPts val="1600"/>
              <a:buNone/>
              <a:defRPr/>
            </a:lvl3pPr>
            <a:lvl4pPr lvl="3" rtl="0">
              <a:spcBef>
                <a:spcPts val="300"/>
              </a:spcBef>
              <a:spcAft>
                <a:spcPts val="0"/>
              </a:spcAft>
              <a:buSzPts val="1400"/>
              <a:buNone/>
              <a:defRPr/>
            </a:lvl4pPr>
            <a:lvl5pPr lvl="4" rtl="0">
              <a:spcBef>
                <a:spcPts val="300"/>
              </a:spcBef>
              <a:spcAft>
                <a:spcPts val="0"/>
              </a:spcAft>
              <a:buSzPts val="1200"/>
              <a:buNone/>
              <a:defRPr/>
            </a:lvl5pPr>
            <a:lvl6pPr lvl="5" rtl="0">
              <a:spcBef>
                <a:spcPts val="533"/>
              </a:spcBef>
              <a:spcAft>
                <a:spcPts val="0"/>
              </a:spcAft>
              <a:buSzPts val="2666"/>
              <a:buNone/>
              <a:defRPr/>
            </a:lvl6pPr>
            <a:lvl7pPr lvl="6" rtl="0">
              <a:spcBef>
                <a:spcPts val="533"/>
              </a:spcBef>
              <a:spcAft>
                <a:spcPts val="0"/>
              </a:spcAft>
              <a:buSzPts val="2666"/>
              <a:buNone/>
              <a:defRPr/>
            </a:lvl7pPr>
            <a:lvl8pPr lvl="7" rtl="0">
              <a:spcBef>
                <a:spcPts val="533"/>
              </a:spcBef>
              <a:spcAft>
                <a:spcPts val="0"/>
              </a:spcAft>
              <a:buSzPts val="2666"/>
              <a:buNone/>
              <a:defRPr/>
            </a:lvl8pPr>
            <a:lvl9pPr lvl="8" rtl="0">
              <a:spcBef>
                <a:spcPts val="533"/>
              </a:spcBef>
              <a:spcAft>
                <a:spcPts val="0"/>
              </a:spcAft>
              <a:buSzPts val="2666"/>
              <a:buNone/>
              <a:defRPr/>
            </a:lvl9pPr>
          </a:lstStyle>
          <a:p>
            <a:endParaRPr/>
          </a:p>
        </p:txBody>
      </p:sp>
      <p:sp>
        <p:nvSpPr>
          <p:cNvPr id="643" name="Google Shape;643;p112"/>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pic>
        <p:nvPicPr>
          <p:cNvPr id="644" name="Google Shape;644;p112"/>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45" name="Google Shape;645;p112"/>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NAVY 1Col Title | Text">
  <p:cSld name="NAVY 1Col Title | Text">
    <p:bg>
      <p:bgPr>
        <a:solidFill>
          <a:srgbClr val="030A14"/>
        </a:solidFill>
        <a:effectLst/>
      </p:bgPr>
    </p:bg>
    <p:spTree>
      <p:nvGrpSpPr>
        <p:cNvPr id="1" name="Shape 646"/>
        <p:cNvGrpSpPr/>
        <p:nvPr/>
      </p:nvGrpSpPr>
      <p:grpSpPr>
        <a:xfrm>
          <a:off x="0" y="0"/>
          <a:ext cx="0" cy="0"/>
          <a:chOff x="0" y="0"/>
          <a:chExt cx="0" cy="0"/>
        </a:xfrm>
      </p:grpSpPr>
      <p:sp>
        <p:nvSpPr>
          <p:cNvPr id="647" name="Google Shape;647;p113"/>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48" name="Google Shape;648;p113"/>
          <p:cNvSpPr txBox="1">
            <a:spLocks noGrp="1"/>
          </p:cNvSpPr>
          <p:nvPr>
            <p:ph type="body" idx="1"/>
          </p:nvPr>
        </p:nvSpPr>
        <p:spPr>
          <a:xfrm>
            <a:off x="455613" y="2686375"/>
            <a:ext cx="8915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rgbClr val="FFFFFF"/>
              </a:buClr>
              <a:buSzPts val="2000"/>
              <a:buFont typeface="Roboto"/>
              <a:buNone/>
              <a:defRPr b="0" i="0">
                <a:solidFill>
                  <a:srgbClr val="FFFFFF"/>
                </a:solidFill>
                <a:latin typeface="Roboto"/>
                <a:ea typeface="Roboto"/>
                <a:cs typeface="Roboto"/>
                <a:sym typeface="Roboto"/>
              </a:defRPr>
            </a:lvl1pPr>
            <a:lvl2pPr marL="914415" lvl="1" indent="-342906" algn="l" rtl="0">
              <a:spcBef>
                <a:spcPts val="600"/>
              </a:spcBef>
              <a:spcAft>
                <a:spcPts val="0"/>
              </a:spcAft>
              <a:buClr>
                <a:srgbClr val="FFFFFF"/>
              </a:buClr>
              <a:buSzPts val="1800"/>
              <a:buChar char="•"/>
              <a:defRPr b="0" i="0">
                <a:solidFill>
                  <a:srgbClr val="FFFFFF"/>
                </a:solidFill>
                <a:latin typeface="Roboto"/>
                <a:ea typeface="Roboto"/>
                <a:cs typeface="Roboto"/>
                <a:sym typeface="Roboto"/>
              </a:defRPr>
            </a:lvl2pPr>
            <a:lvl3pPr marL="1371622" lvl="2" indent="-330205" algn="l" rtl="0">
              <a:spcBef>
                <a:spcPts val="600"/>
              </a:spcBef>
              <a:spcAft>
                <a:spcPts val="0"/>
              </a:spcAft>
              <a:buClr>
                <a:srgbClr val="FFFFFF"/>
              </a:buClr>
              <a:buSzPts val="1600"/>
              <a:buChar char="−"/>
              <a:defRPr b="0" i="0">
                <a:solidFill>
                  <a:srgbClr val="FFFFFF"/>
                </a:solidFill>
                <a:latin typeface="Roboto"/>
                <a:ea typeface="Roboto"/>
                <a:cs typeface="Roboto"/>
                <a:sym typeface="Roboto"/>
              </a:defRPr>
            </a:lvl3pPr>
            <a:lvl4pPr marL="1828831" lvl="3" indent="-317506" algn="l" rtl="0">
              <a:spcBef>
                <a:spcPts val="300"/>
              </a:spcBef>
              <a:spcAft>
                <a:spcPts val="0"/>
              </a:spcAft>
              <a:buClr>
                <a:srgbClr val="FFFFFF"/>
              </a:buClr>
              <a:buSzPts val="1400"/>
              <a:buChar char="•"/>
              <a:defRPr b="0" i="0">
                <a:solidFill>
                  <a:srgbClr val="FFFFFF"/>
                </a:solidFill>
                <a:latin typeface="Roboto"/>
                <a:ea typeface="Roboto"/>
                <a:cs typeface="Roboto"/>
                <a:sym typeface="Roboto"/>
              </a:defRPr>
            </a:lvl4pPr>
            <a:lvl5pPr marL="2286038" lvl="4" indent="-304805" algn="l" rtl="0">
              <a:spcBef>
                <a:spcPts val="300"/>
              </a:spcBef>
              <a:spcAft>
                <a:spcPts val="0"/>
              </a:spcAft>
              <a:buClr>
                <a:srgbClr val="FFFFFF"/>
              </a:buClr>
              <a:buSzPts val="1200"/>
              <a:buChar char="−"/>
              <a:defRPr b="0" i="0">
                <a:solidFill>
                  <a:srgbClr val="FFFFFF"/>
                </a:solidFill>
                <a:latin typeface="Roboto"/>
                <a:ea typeface="Roboto"/>
                <a:cs typeface="Roboto"/>
                <a:sym typeface="Roboto"/>
              </a:defRPr>
            </a:lvl5pPr>
            <a:lvl6pPr marL="2743246" lvl="5"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6pPr>
            <a:lvl7pPr marL="3200453" lvl="6"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7pPr>
            <a:lvl8pPr marL="3657661" lvl="7"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8pPr>
            <a:lvl9pPr marL="4114868" lvl="8"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9pPr>
          </a:lstStyle>
          <a:p>
            <a:endParaRPr/>
          </a:p>
        </p:txBody>
      </p:sp>
      <p:sp>
        <p:nvSpPr>
          <p:cNvPr id="649" name="Google Shape;649;p113"/>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650" name="Google Shape;650;p113"/>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51" name="Google Shape;651;p113"/>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NAVY 2Col Title | Text">
  <p:cSld name="NAVY 2Col Title | Text">
    <p:bg>
      <p:bgPr>
        <a:solidFill>
          <a:srgbClr val="030A14"/>
        </a:solidFill>
        <a:effectLst/>
      </p:bgPr>
    </p:bg>
    <p:spTree>
      <p:nvGrpSpPr>
        <p:cNvPr id="1" name="Shape 652"/>
        <p:cNvGrpSpPr/>
        <p:nvPr/>
      </p:nvGrpSpPr>
      <p:grpSpPr>
        <a:xfrm>
          <a:off x="0" y="0"/>
          <a:ext cx="0" cy="0"/>
          <a:chOff x="0" y="0"/>
          <a:chExt cx="0" cy="0"/>
        </a:xfrm>
      </p:grpSpPr>
      <p:sp>
        <p:nvSpPr>
          <p:cNvPr id="653" name="Google Shape;653;p114"/>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54" name="Google Shape;654;p114"/>
          <p:cNvSpPr txBox="1">
            <a:spLocks noGrp="1"/>
          </p:cNvSpPr>
          <p:nvPr>
            <p:ph type="body" idx="1"/>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655" name="Google Shape;655;p114"/>
          <p:cNvSpPr txBox="1">
            <a:spLocks noGrp="1"/>
          </p:cNvSpPr>
          <p:nvPr>
            <p:ph type="body" idx="2"/>
          </p:nvPr>
        </p:nvSpPr>
        <p:spPr>
          <a:xfrm>
            <a:off x="6246950"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656" name="Google Shape;656;p114"/>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657" name="Google Shape;657;p114"/>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58" name="Google Shape;658;p114"/>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NAVY Title | Text | Image">
  <p:cSld name="NAVY Title | Text | Image">
    <p:bg>
      <p:bgPr>
        <a:solidFill>
          <a:srgbClr val="030A14"/>
        </a:solidFill>
        <a:effectLst/>
      </p:bgPr>
    </p:bg>
    <p:spTree>
      <p:nvGrpSpPr>
        <p:cNvPr id="1" name="Shape 659"/>
        <p:cNvGrpSpPr/>
        <p:nvPr/>
      </p:nvGrpSpPr>
      <p:grpSpPr>
        <a:xfrm>
          <a:off x="0" y="0"/>
          <a:ext cx="0" cy="0"/>
          <a:chOff x="0" y="0"/>
          <a:chExt cx="0" cy="0"/>
        </a:xfrm>
      </p:grpSpPr>
      <p:sp>
        <p:nvSpPr>
          <p:cNvPr id="660" name="Google Shape;660;p115"/>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1" name="Google Shape;661;p115"/>
          <p:cNvSpPr>
            <a:spLocks noGrp="1"/>
          </p:cNvSpPr>
          <p:nvPr>
            <p:ph type="pic" idx="2"/>
          </p:nvPr>
        </p:nvSpPr>
        <p:spPr>
          <a:xfrm>
            <a:off x="7389889" y="1371600"/>
            <a:ext cx="4343401"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9D9D9"/>
              </a:buClr>
              <a:buSzPts val="2000"/>
              <a:buFont typeface="Roboto"/>
              <a:buNone/>
              <a:defRPr sz="2000" b="0" i="0" u="none" strike="noStrike" cap="none">
                <a:solidFill>
                  <a:srgbClr val="D9D9D9"/>
                </a:solidFill>
                <a:latin typeface="Roboto"/>
                <a:ea typeface="Roboto"/>
                <a:cs typeface="Roboto"/>
                <a:sym typeface="Roboto"/>
              </a:defRPr>
            </a:lvl1pPr>
            <a:lvl2pPr marR="0" lvl="1" algn="l" rtl="0">
              <a:spcBef>
                <a:spcPts val="600"/>
              </a:spcBef>
              <a:spcAft>
                <a:spcPts val="0"/>
              </a:spcAft>
              <a:buClr>
                <a:srgbClr val="D9D9D9"/>
              </a:buClr>
              <a:buSzPts val="1800"/>
              <a:buFont typeface="Arial"/>
              <a:buChar char="•"/>
              <a:defRPr sz="1800" b="0" i="0" u="none" strike="noStrike" cap="none">
                <a:solidFill>
                  <a:srgbClr val="D9D9D9"/>
                </a:solidFill>
                <a:latin typeface="Roboto"/>
                <a:ea typeface="Roboto"/>
                <a:cs typeface="Roboto"/>
                <a:sym typeface="Roboto"/>
              </a:defRPr>
            </a:lvl2pPr>
            <a:lvl3pPr marR="0" lvl="2" algn="l" rtl="0">
              <a:spcBef>
                <a:spcPts val="600"/>
              </a:spcBef>
              <a:spcAft>
                <a:spcPts val="0"/>
              </a:spcAft>
              <a:buClr>
                <a:srgbClr val="D9D9D9"/>
              </a:buClr>
              <a:buSzPts val="1600"/>
              <a:buFont typeface="Merriweather Sans"/>
              <a:buChar char="−"/>
              <a:defRPr sz="1600" b="0" i="0" u="none" strike="noStrike" cap="none">
                <a:solidFill>
                  <a:srgbClr val="D9D9D9"/>
                </a:solidFill>
                <a:latin typeface="Roboto"/>
                <a:ea typeface="Roboto"/>
                <a:cs typeface="Roboto"/>
                <a:sym typeface="Roboto"/>
              </a:defRPr>
            </a:lvl3pPr>
            <a:lvl4pPr marR="0" lvl="3" algn="l" rtl="0">
              <a:spcBef>
                <a:spcPts val="300"/>
              </a:spcBef>
              <a:spcAft>
                <a:spcPts val="0"/>
              </a:spcAft>
              <a:buClr>
                <a:srgbClr val="D9D9D9"/>
              </a:buClr>
              <a:buSzPts val="1400"/>
              <a:buFont typeface="Arial"/>
              <a:buChar char="•"/>
              <a:defRPr sz="1400" b="0" i="0" u="none" strike="noStrike" cap="none">
                <a:solidFill>
                  <a:srgbClr val="D9D9D9"/>
                </a:solidFill>
                <a:latin typeface="Roboto"/>
                <a:ea typeface="Roboto"/>
                <a:cs typeface="Roboto"/>
                <a:sym typeface="Roboto"/>
              </a:defRPr>
            </a:lvl4pPr>
            <a:lvl5pPr marR="0" lvl="4" algn="l" rtl="0">
              <a:spcBef>
                <a:spcPts val="300"/>
              </a:spcBef>
              <a:spcAft>
                <a:spcPts val="0"/>
              </a:spcAft>
              <a:buClr>
                <a:srgbClr val="D9D9D9"/>
              </a:buClr>
              <a:buSzPts val="1200"/>
              <a:buFont typeface="Merriweather Sans"/>
              <a:buChar char="−"/>
              <a:defRPr sz="1200" b="0" i="0" u="none" strike="noStrike" cap="none">
                <a:solidFill>
                  <a:srgbClr val="D9D9D9"/>
                </a:solidFill>
                <a:latin typeface="Roboto"/>
                <a:ea typeface="Roboto"/>
                <a:cs typeface="Roboto"/>
                <a:sym typeface="Roboto"/>
              </a:defRPr>
            </a:lvl5pPr>
            <a:lvl6pPr marR="0" lvl="5" algn="l" rtl="0">
              <a:spcBef>
                <a:spcPts val="533"/>
              </a:spcBef>
              <a:spcAft>
                <a:spcPts val="0"/>
              </a:spcAft>
              <a:buClr>
                <a:srgbClr val="D9D9D9"/>
              </a:buClr>
              <a:buSzPts val="2666"/>
              <a:buFont typeface="Arial"/>
              <a:buChar char="•"/>
              <a:defRPr sz="2666" b="0" i="0" u="none" strike="noStrike" cap="none">
                <a:solidFill>
                  <a:srgbClr val="D9D9D9"/>
                </a:solidFill>
                <a:latin typeface="Poppins Medium"/>
                <a:ea typeface="Poppins Medium"/>
                <a:cs typeface="Poppins Medium"/>
                <a:sym typeface="Poppins Medium"/>
              </a:defRPr>
            </a:lvl6pPr>
            <a:lvl7pPr marR="0" lvl="6" algn="l" rtl="0">
              <a:spcBef>
                <a:spcPts val="533"/>
              </a:spcBef>
              <a:spcAft>
                <a:spcPts val="0"/>
              </a:spcAft>
              <a:buClr>
                <a:srgbClr val="D9D9D9"/>
              </a:buClr>
              <a:buSzPts val="2666"/>
              <a:buFont typeface="Arial"/>
              <a:buChar char="•"/>
              <a:defRPr sz="2666" b="0" i="0" u="none" strike="noStrike" cap="none">
                <a:solidFill>
                  <a:srgbClr val="D9D9D9"/>
                </a:solidFill>
                <a:latin typeface="Poppins Medium"/>
                <a:ea typeface="Poppins Medium"/>
                <a:cs typeface="Poppins Medium"/>
                <a:sym typeface="Poppins Medium"/>
              </a:defRPr>
            </a:lvl7pPr>
            <a:lvl8pPr marR="0" lvl="7" algn="l" rtl="0">
              <a:spcBef>
                <a:spcPts val="533"/>
              </a:spcBef>
              <a:spcAft>
                <a:spcPts val="0"/>
              </a:spcAft>
              <a:buClr>
                <a:srgbClr val="D9D9D9"/>
              </a:buClr>
              <a:buSzPts val="2666"/>
              <a:buFont typeface="Arial"/>
              <a:buChar char="•"/>
              <a:defRPr sz="2666" b="0" i="0" u="none" strike="noStrike" cap="none">
                <a:solidFill>
                  <a:srgbClr val="D9D9D9"/>
                </a:solidFill>
                <a:latin typeface="Poppins Medium"/>
                <a:ea typeface="Poppins Medium"/>
                <a:cs typeface="Poppins Medium"/>
                <a:sym typeface="Poppins Medium"/>
              </a:defRPr>
            </a:lvl8pPr>
            <a:lvl9pPr marR="0" lvl="8" algn="l" rtl="0">
              <a:spcBef>
                <a:spcPts val="533"/>
              </a:spcBef>
              <a:spcAft>
                <a:spcPts val="0"/>
              </a:spcAft>
              <a:buClr>
                <a:srgbClr val="D9D9D9"/>
              </a:buClr>
              <a:buSzPts val="2666"/>
              <a:buFont typeface="Arial"/>
              <a:buChar char="•"/>
              <a:defRPr sz="2666" b="0" i="0" u="none" strike="noStrike" cap="none">
                <a:solidFill>
                  <a:srgbClr val="D9D9D9"/>
                </a:solidFill>
                <a:latin typeface="Poppins Medium"/>
                <a:ea typeface="Poppins Medium"/>
                <a:cs typeface="Poppins Medium"/>
                <a:sym typeface="Poppins Medium"/>
              </a:defRPr>
            </a:lvl9pPr>
          </a:lstStyle>
          <a:p>
            <a:endParaRPr/>
          </a:p>
        </p:txBody>
      </p:sp>
      <p:sp>
        <p:nvSpPr>
          <p:cNvPr id="662" name="Google Shape;662;p115"/>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663" name="Google Shape;663;p115"/>
          <p:cNvSpPr txBox="1">
            <a:spLocks noGrp="1"/>
          </p:cNvSpPr>
          <p:nvPr>
            <p:ph type="body" idx="1"/>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664" name="Google Shape;664;p115"/>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65" name="Google Shape;665;p115"/>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NAVY Title | Text | HP Image">
  <p:cSld name="NAVY Title | Text | HP Image">
    <p:bg>
      <p:bgPr>
        <a:solidFill>
          <a:srgbClr val="030A14"/>
        </a:solidFill>
        <a:effectLst/>
      </p:bgPr>
    </p:bg>
    <p:spTree>
      <p:nvGrpSpPr>
        <p:cNvPr id="1" name="Shape 666"/>
        <p:cNvGrpSpPr/>
        <p:nvPr/>
      </p:nvGrpSpPr>
      <p:grpSpPr>
        <a:xfrm>
          <a:off x="0" y="0"/>
          <a:ext cx="0" cy="0"/>
          <a:chOff x="0" y="0"/>
          <a:chExt cx="0" cy="0"/>
        </a:xfrm>
      </p:grpSpPr>
      <p:sp>
        <p:nvSpPr>
          <p:cNvPr id="667" name="Google Shape;667;p116"/>
          <p:cNvSpPr>
            <a:spLocks noGrp="1"/>
          </p:cNvSpPr>
          <p:nvPr>
            <p:ph type="pic" idx="2"/>
          </p:nvPr>
        </p:nvSpPr>
        <p:spPr>
          <a:xfrm>
            <a:off x="6094473" y="0"/>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668" name="Google Shape;668;p116"/>
          <p:cNvSpPr txBox="1">
            <a:spLocks noGrp="1"/>
          </p:cNvSpPr>
          <p:nvPr>
            <p:ph type="title"/>
          </p:nvPr>
        </p:nvSpPr>
        <p:spPr>
          <a:xfrm>
            <a:off x="455618" y="457200"/>
            <a:ext cx="5029201"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9" name="Google Shape;669;p116"/>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670" name="Google Shape;670;p116"/>
          <p:cNvSpPr txBox="1">
            <a:spLocks noGrp="1"/>
          </p:cNvSpPr>
          <p:nvPr>
            <p:ph type="body" idx="1"/>
          </p:nvPr>
        </p:nvSpPr>
        <p:spPr>
          <a:xfrm>
            <a:off x="455675" y="2686375"/>
            <a:ext cx="52578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671" name="Google Shape;671;p116"/>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72" name="Google Shape;672;p116"/>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NAVY Title">
  <p:cSld name="NAVY Title">
    <p:bg>
      <p:bgPr>
        <a:solidFill>
          <a:srgbClr val="030A14"/>
        </a:solidFill>
        <a:effectLst/>
      </p:bgPr>
    </p:bg>
    <p:spTree>
      <p:nvGrpSpPr>
        <p:cNvPr id="1" name="Shape 673"/>
        <p:cNvGrpSpPr/>
        <p:nvPr/>
      </p:nvGrpSpPr>
      <p:grpSpPr>
        <a:xfrm>
          <a:off x="0" y="0"/>
          <a:ext cx="0" cy="0"/>
          <a:chOff x="0" y="0"/>
          <a:chExt cx="0" cy="0"/>
        </a:xfrm>
      </p:grpSpPr>
      <p:sp>
        <p:nvSpPr>
          <p:cNvPr id="674" name="Google Shape;674;p117"/>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75" name="Google Shape;675;p117"/>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676" name="Google Shape;676;p117"/>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77" name="Google Shape;677;p117"/>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NAVY 1Col Subhead | Title | Text">
  <p:cSld name="NAVY 1Col Subhead | Title | Text">
    <p:bg>
      <p:bgPr>
        <a:solidFill>
          <a:srgbClr val="030A14"/>
        </a:solidFill>
        <a:effectLst/>
      </p:bgPr>
    </p:bg>
    <p:spTree>
      <p:nvGrpSpPr>
        <p:cNvPr id="1" name="Shape 678"/>
        <p:cNvGrpSpPr/>
        <p:nvPr/>
      </p:nvGrpSpPr>
      <p:grpSpPr>
        <a:xfrm>
          <a:off x="0" y="0"/>
          <a:ext cx="0" cy="0"/>
          <a:chOff x="0" y="0"/>
          <a:chExt cx="0" cy="0"/>
        </a:xfrm>
      </p:grpSpPr>
      <p:sp>
        <p:nvSpPr>
          <p:cNvPr id="679" name="Google Shape;679;p118"/>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80" name="Google Shape;680;p118"/>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681" name="Google Shape;681;p118"/>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sp>
        <p:nvSpPr>
          <p:cNvPr id="682" name="Google Shape;682;p118"/>
          <p:cNvSpPr txBox="1">
            <a:spLocks noGrp="1"/>
          </p:cNvSpPr>
          <p:nvPr>
            <p:ph type="body" idx="2"/>
          </p:nvPr>
        </p:nvSpPr>
        <p:spPr>
          <a:xfrm>
            <a:off x="455613" y="2686375"/>
            <a:ext cx="8915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rgbClr val="FFFFFF"/>
              </a:buClr>
              <a:buSzPts val="2000"/>
              <a:buFont typeface="Roboto"/>
              <a:buNone/>
              <a:defRPr b="0" i="0">
                <a:solidFill>
                  <a:srgbClr val="FFFFFF"/>
                </a:solidFill>
                <a:latin typeface="Roboto"/>
                <a:ea typeface="Roboto"/>
                <a:cs typeface="Roboto"/>
                <a:sym typeface="Roboto"/>
              </a:defRPr>
            </a:lvl1pPr>
            <a:lvl2pPr marL="914415" lvl="1" indent="-342906" algn="l" rtl="0">
              <a:spcBef>
                <a:spcPts val="600"/>
              </a:spcBef>
              <a:spcAft>
                <a:spcPts val="0"/>
              </a:spcAft>
              <a:buClr>
                <a:srgbClr val="FFFFFF"/>
              </a:buClr>
              <a:buSzPts val="1800"/>
              <a:buChar char="•"/>
              <a:defRPr b="0" i="0">
                <a:solidFill>
                  <a:srgbClr val="FFFFFF"/>
                </a:solidFill>
                <a:latin typeface="Roboto"/>
                <a:ea typeface="Roboto"/>
                <a:cs typeface="Roboto"/>
                <a:sym typeface="Roboto"/>
              </a:defRPr>
            </a:lvl2pPr>
            <a:lvl3pPr marL="1371622" lvl="2" indent="-330205" algn="l" rtl="0">
              <a:spcBef>
                <a:spcPts val="600"/>
              </a:spcBef>
              <a:spcAft>
                <a:spcPts val="0"/>
              </a:spcAft>
              <a:buClr>
                <a:srgbClr val="FFFFFF"/>
              </a:buClr>
              <a:buSzPts val="1600"/>
              <a:buChar char="−"/>
              <a:defRPr b="0" i="0">
                <a:solidFill>
                  <a:srgbClr val="FFFFFF"/>
                </a:solidFill>
                <a:latin typeface="Roboto"/>
                <a:ea typeface="Roboto"/>
                <a:cs typeface="Roboto"/>
                <a:sym typeface="Roboto"/>
              </a:defRPr>
            </a:lvl3pPr>
            <a:lvl4pPr marL="1828831" lvl="3" indent="-317506" algn="l" rtl="0">
              <a:spcBef>
                <a:spcPts val="300"/>
              </a:spcBef>
              <a:spcAft>
                <a:spcPts val="0"/>
              </a:spcAft>
              <a:buClr>
                <a:srgbClr val="FFFFFF"/>
              </a:buClr>
              <a:buSzPts val="1400"/>
              <a:buChar char="•"/>
              <a:defRPr b="0" i="0">
                <a:solidFill>
                  <a:srgbClr val="FFFFFF"/>
                </a:solidFill>
                <a:latin typeface="Roboto"/>
                <a:ea typeface="Roboto"/>
                <a:cs typeface="Roboto"/>
                <a:sym typeface="Roboto"/>
              </a:defRPr>
            </a:lvl4pPr>
            <a:lvl5pPr marL="2286038" lvl="4" indent="-304805" algn="l" rtl="0">
              <a:spcBef>
                <a:spcPts val="300"/>
              </a:spcBef>
              <a:spcAft>
                <a:spcPts val="0"/>
              </a:spcAft>
              <a:buClr>
                <a:srgbClr val="FFFFFF"/>
              </a:buClr>
              <a:buSzPts val="1200"/>
              <a:buChar char="−"/>
              <a:defRPr b="0" i="0">
                <a:solidFill>
                  <a:srgbClr val="FFFFFF"/>
                </a:solidFill>
                <a:latin typeface="Roboto"/>
                <a:ea typeface="Roboto"/>
                <a:cs typeface="Roboto"/>
                <a:sym typeface="Roboto"/>
              </a:defRPr>
            </a:lvl5pPr>
            <a:lvl6pPr marL="2743246" lvl="5"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6pPr>
            <a:lvl7pPr marL="3200453" lvl="6"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7pPr>
            <a:lvl8pPr marL="3657661" lvl="7"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8pPr>
            <a:lvl9pPr marL="4114868" lvl="8"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9pPr>
          </a:lstStyle>
          <a:p>
            <a:endParaRPr/>
          </a:p>
        </p:txBody>
      </p:sp>
      <p:pic>
        <p:nvPicPr>
          <p:cNvPr id="683" name="Google Shape;683;p118"/>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84" name="Google Shape;684;p118"/>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NAVY 2Col Subhead | Title | Text">
  <p:cSld name="NAVY 2Col Subhead | Title | Text">
    <p:bg>
      <p:bgPr>
        <a:solidFill>
          <a:srgbClr val="030A14"/>
        </a:solidFill>
        <a:effectLst/>
      </p:bgPr>
    </p:bg>
    <p:spTree>
      <p:nvGrpSpPr>
        <p:cNvPr id="1" name="Shape 685"/>
        <p:cNvGrpSpPr/>
        <p:nvPr/>
      </p:nvGrpSpPr>
      <p:grpSpPr>
        <a:xfrm>
          <a:off x="0" y="0"/>
          <a:ext cx="0" cy="0"/>
          <a:chOff x="0" y="0"/>
          <a:chExt cx="0" cy="0"/>
        </a:xfrm>
      </p:grpSpPr>
      <p:sp>
        <p:nvSpPr>
          <p:cNvPr id="686" name="Google Shape;686;p119"/>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87" name="Google Shape;687;p119"/>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688" name="Google Shape;688;p119"/>
          <p:cNvSpPr txBox="1">
            <a:spLocks noGrp="1"/>
          </p:cNvSpPr>
          <p:nvPr>
            <p:ph type="body" idx="1"/>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689" name="Google Shape;689;p119"/>
          <p:cNvSpPr txBox="1">
            <a:spLocks noGrp="1"/>
          </p:cNvSpPr>
          <p:nvPr>
            <p:ph type="body" idx="2"/>
          </p:nvPr>
        </p:nvSpPr>
        <p:spPr>
          <a:xfrm>
            <a:off x="6246950"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690" name="Google Shape;690;p119"/>
          <p:cNvSpPr txBox="1">
            <a:spLocks noGrp="1"/>
          </p:cNvSpPr>
          <p:nvPr>
            <p:ph type="subTitle" idx="3"/>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pic>
        <p:nvPicPr>
          <p:cNvPr id="691" name="Google Shape;691;p119"/>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692" name="Google Shape;692;p119"/>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NAVY Subhead | Title | Text | Image">
  <p:cSld name="NAVY Subhead | Title | Text | Image">
    <p:bg>
      <p:bgPr>
        <a:solidFill>
          <a:srgbClr val="030A14"/>
        </a:solidFill>
        <a:effectLst/>
      </p:bgPr>
    </p:bg>
    <p:spTree>
      <p:nvGrpSpPr>
        <p:cNvPr id="1" name="Shape 693"/>
        <p:cNvGrpSpPr/>
        <p:nvPr/>
      </p:nvGrpSpPr>
      <p:grpSpPr>
        <a:xfrm>
          <a:off x="0" y="0"/>
          <a:ext cx="0" cy="0"/>
          <a:chOff x="0" y="0"/>
          <a:chExt cx="0" cy="0"/>
        </a:xfrm>
      </p:grpSpPr>
      <p:sp>
        <p:nvSpPr>
          <p:cNvPr id="694" name="Google Shape;694;p120"/>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95" name="Google Shape;695;p120"/>
          <p:cNvSpPr>
            <a:spLocks noGrp="1"/>
          </p:cNvSpPr>
          <p:nvPr>
            <p:ph type="pic" idx="2"/>
          </p:nvPr>
        </p:nvSpPr>
        <p:spPr>
          <a:xfrm>
            <a:off x="7389889" y="1371600"/>
            <a:ext cx="4343401"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696" name="Google Shape;696;p120"/>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697" name="Google Shape;697;p120"/>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sp>
        <p:nvSpPr>
          <p:cNvPr id="698" name="Google Shape;698;p120"/>
          <p:cNvSpPr txBox="1">
            <a:spLocks noGrp="1"/>
          </p:cNvSpPr>
          <p:nvPr>
            <p:ph type="body" idx="3"/>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699" name="Google Shape;699;p120"/>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00" name="Google Shape;700;p120"/>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NAVY Subhead | Title | Text | HP Image">
  <p:cSld name="NAVY Subhead | Title | Text | HP Image">
    <p:bg>
      <p:bgPr>
        <a:solidFill>
          <a:srgbClr val="030A14"/>
        </a:solidFill>
        <a:effectLst/>
      </p:bgPr>
    </p:bg>
    <p:spTree>
      <p:nvGrpSpPr>
        <p:cNvPr id="1" name="Shape 701"/>
        <p:cNvGrpSpPr/>
        <p:nvPr/>
      </p:nvGrpSpPr>
      <p:grpSpPr>
        <a:xfrm>
          <a:off x="0" y="0"/>
          <a:ext cx="0" cy="0"/>
          <a:chOff x="0" y="0"/>
          <a:chExt cx="0" cy="0"/>
        </a:xfrm>
      </p:grpSpPr>
      <p:sp>
        <p:nvSpPr>
          <p:cNvPr id="702" name="Google Shape;702;p121"/>
          <p:cNvSpPr>
            <a:spLocks noGrp="1"/>
          </p:cNvSpPr>
          <p:nvPr>
            <p:ph type="pic" idx="2"/>
          </p:nvPr>
        </p:nvSpPr>
        <p:spPr>
          <a:xfrm>
            <a:off x="6094473" y="0"/>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703" name="Google Shape;703;p121"/>
          <p:cNvSpPr txBox="1">
            <a:spLocks noGrp="1"/>
          </p:cNvSpPr>
          <p:nvPr>
            <p:ph type="title"/>
          </p:nvPr>
        </p:nvSpPr>
        <p:spPr>
          <a:xfrm>
            <a:off x="455618" y="731520"/>
            <a:ext cx="5029201"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704" name="Google Shape;704;p121" descr="A picture containing drawing&#10;&#10;Description automatically generated"/>
          <p:cNvPicPr preferRelativeResize="0"/>
          <p:nvPr/>
        </p:nvPicPr>
        <p:blipFill rotWithShape="1">
          <a:blip r:embed="rId2">
            <a:alphaModFix/>
          </a:blip>
          <a:srcRect b="31356"/>
          <a:stretch/>
        </p:blipFill>
        <p:spPr>
          <a:xfrm>
            <a:off x="455619" y="6277208"/>
            <a:ext cx="685804" cy="352192"/>
          </a:xfrm>
          <a:prstGeom prst="rect">
            <a:avLst/>
          </a:prstGeom>
          <a:noFill/>
          <a:ln>
            <a:noFill/>
          </a:ln>
        </p:spPr>
      </p:pic>
      <p:sp>
        <p:nvSpPr>
          <p:cNvPr id="705" name="Google Shape;705;p121"/>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06" name="Google Shape;706;p121"/>
          <p:cNvSpPr txBox="1">
            <a:spLocks noGrp="1"/>
          </p:cNvSpPr>
          <p:nvPr>
            <p:ph type="body" idx="1"/>
          </p:nvPr>
        </p:nvSpPr>
        <p:spPr>
          <a:xfrm>
            <a:off x="455675" y="2686375"/>
            <a:ext cx="52578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707" name="Google Shape;707;p121"/>
          <p:cNvSpPr txBox="1">
            <a:spLocks noGrp="1"/>
          </p:cNvSpPr>
          <p:nvPr>
            <p:ph type="subTitle" idx="3"/>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sp>
        <p:nvSpPr>
          <p:cNvPr id="708" name="Google Shape;708;p121"/>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NAVY Subhead | Title">
  <p:cSld name="NAVY Subhead | Title">
    <p:bg>
      <p:bgPr>
        <a:solidFill>
          <a:srgbClr val="030A14"/>
        </a:solidFill>
        <a:effectLst/>
      </p:bgPr>
    </p:bg>
    <p:spTree>
      <p:nvGrpSpPr>
        <p:cNvPr id="1" name="Shape 709"/>
        <p:cNvGrpSpPr/>
        <p:nvPr/>
      </p:nvGrpSpPr>
      <p:grpSpPr>
        <a:xfrm>
          <a:off x="0" y="0"/>
          <a:ext cx="0" cy="0"/>
          <a:chOff x="0" y="0"/>
          <a:chExt cx="0" cy="0"/>
        </a:xfrm>
      </p:grpSpPr>
      <p:sp>
        <p:nvSpPr>
          <p:cNvPr id="710" name="Google Shape;710;p122"/>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11" name="Google Shape;711;p122"/>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12" name="Google Shape;712;p122"/>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pic>
        <p:nvPicPr>
          <p:cNvPr id="713" name="Google Shape;713;p122"/>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14" name="Google Shape;714;p122"/>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NAVY 1Col Title | Subhead | Text">
  <p:cSld name="NAVY 1Col Title | Subhead | Text">
    <p:bg>
      <p:bgPr>
        <a:solidFill>
          <a:srgbClr val="030A14"/>
        </a:solidFill>
        <a:effectLst/>
      </p:bgPr>
    </p:bg>
    <p:spTree>
      <p:nvGrpSpPr>
        <p:cNvPr id="1" name="Shape 715"/>
        <p:cNvGrpSpPr/>
        <p:nvPr/>
      </p:nvGrpSpPr>
      <p:grpSpPr>
        <a:xfrm>
          <a:off x="0" y="0"/>
          <a:ext cx="0" cy="0"/>
          <a:chOff x="0" y="0"/>
          <a:chExt cx="0" cy="0"/>
        </a:xfrm>
      </p:grpSpPr>
      <p:sp>
        <p:nvSpPr>
          <p:cNvPr id="716" name="Google Shape;716;p123"/>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17" name="Google Shape;717;p123"/>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18" name="Google Shape;718;p123"/>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None/>
              <a:defRPr>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400"/>
              <a:buNone/>
              <a:defRPr>
                <a:solidFill>
                  <a:schemeClr val="accent2"/>
                </a:solidFill>
              </a:defRPr>
            </a:lvl4pPr>
            <a:lvl5pPr lvl="4" rtl="0">
              <a:spcBef>
                <a:spcPts val="300"/>
              </a:spcBef>
              <a:spcAft>
                <a:spcPts val="0"/>
              </a:spcAft>
              <a:buClr>
                <a:schemeClr val="accent2"/>
              </a:buClr>
              <a:buSzPts val="1200"/>
              <a:buNone/>
              <a:defRPr>
                <a:solidFill>
                  <a:schemeClr val="accent2"/>
                </a:solidFill>
              </a:defRPr>
            </a:lvl5pPr>
            <a:lvl6pPr lvl="5" rtl="0">
              <a:spcBef>
                <a:spcPts val="533"/>
              </a:spcBef>
              <a:spcAft>
                <a:spcPts val="0"/>
              </a:spcAft>
              <a:buClr>
                <a:schemeClr val="accent2"/>
              </a:buClr>
              <a:buSzPts val="2666"/>
              <a:buNone/>
              <a:defRPr>
                <a:solidFill>
                  <a:schemeClr val="accent2"/>
                </a:solidFill>
              </a:defRPr>
            </a:lvl6pPr>
            <a:lvl7pPr lvl="6" rtl="0">
              <a:spcBef>
                <a:spcPts val="533"/>
              </a:spcBef>
              <a:spcAft>
                <a:spcPts val="0"/>
              </a:spcAft>
              <a:buClr>
                <a:schemeClr val="accent2"/>
              </a:buClr>
              <a:buSzPts val="2666"/>
              <a:buNone/>
              <a:defRPr>
                <a:solidFill>
                  <a:schemeClr val="accent2"/>
                </a:solidFill>
              </a:defRPr>
            </a:lvl7pPr>
            <a:lvl8pPr lvl="7" rtl="0">
              <a:spcBef>
                <a:spcPts val="533"/>
              </a:spcBef>
              <a:spcAft>
                <a:spcPts val="0"/>
              </a:spcAft>
              <a:buClr>
                <a:schemeClr val="accent2"/>
              </a:buClr>
              <a:buSzPts val="2666"/>
              <a:buNone/>
              <a:defRPr>
                <a:solidFill>
                  <a:schemeClr val="accent2"/>
                </a:solidFill>
              </a:defRPr>
            </a:lvl8pPr>
            <a:lvl9pPr lvl="8" rtl="0">
              <a:spcBef>
                <a:spcPts val="533"/>
              </a:spcBef>
              <a:spcAft>
                <a:spcPts val="0"/>
              </a:spcAft>
              <a:buClr>
                <a:schemeClr val="accent2"/>
              </a:buClr>
              <a:buSzPts val="2666"/>
              <a:buNone/>
              <a:defRPr>
                <a:solidFill>
                  <a:schemeClr val="accent2"/>
                </a:solidFill>
              </a:defRPr>
            </a:lvl9pPr>
          </a:lstStyle>
          <a:p>
            <a:endParaRPr/>
          </a:p>
        </p:txBody>
      </p:sp>
      <p:sp>
        <p:nvSpPr>
          <p:cNvPr id="719" name="Google Shape;719;p123"/>
          <p:cNvSpPr txBox="1">
            <a:spLocks noGrp="1"/>
          </p:cNvSpPr>
          <p:nvPr>
            <p:ph type="body" idx="2"/>
          </p:nvPr>
        </p:nvSpPr>
        <p:spPr>
          <a:xfrm>
            <a:off x="455613" y="2686375"/>
            <a:ext cx="8915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rgbClr val="FFFFFF"/>
              </a:buClr>
              <a:buSzPts val="2000"/>
              <a:buFont typeface="Roboto"/>
              <a:buNone/>
              <a:defRPr b="0" i="0">
                <a:solidFill>
                  <a:srgbClr val="FFFFFF"/>
                </a:solidFill>
                <a:latin typeface="Roboto"/>
                <a:ea typeface="Roboto"/>
                <a:cs typeface="Roboto"/>
                <a:sym typeface="Roboto"/>
              </a:defRPr>
            </a:lvl1pPr>
            <a:lvl2pPr marL="914415" lvl="1" indent="-342906" algn="l" rtl="0">
              <a:spcBef>
                <a:spcPts val="600"/>
              </a:spcBef>
              <a:spcAft>
                <a:spcPts val="0"/>
              </a:spcAft>
              <a:buClr>
                <a:srgbClr val="FFFFFF"/>
              </a:buClr>
              <a:buSzPts val="1800"/>
              <a:buChar char="•"/>
              <a:defRPr b="0" i="0">
                <a:solidFill>
                  <a:srgbClr val="FFFFFF"/>
                </a:solidFill>
                <a:latin typeface="Roboto"/>
                <a:ea typeface="Roboto"/>
                <a:cs typeface="Roboto"/>
                <a:sym typeface="Roboto"/>
              </a:defRPr>
            </a:lvl2pPr>
            <a:lvl3pPr marL="1371622" lvl="2" indent="-330205" algn="l" rtl="0">
              <a:spcBef>
                <a:spcPts val="600"/>
              </a:spcBef>
              <a:spcAft>
                <a:spcPts val="0"/>
              </a:spcAft>
              <a:buClr>
                <a:srgbClr val="FFFFFF"/>
              </a:buClr>
              <a:buSzPts val="1600"/>
              <a:buChar char="−"/>
              <a:defRPr b="0" i="0">
                <a:solidFill>
                  <a:srgbClr val="FFFFFF"/>
                </a:solidFill>
                <a:latin typeface="Roboto"/>
                <a:ea typeface="Roboto"/>
                <a:cs typeface="Roboto"/>
                <a:sym typeface="Roboto"/>
              </a:defRPr>
            </a:lvl3pPr>
            <a:lvl4pPr marL="1828831" lvl="3" indent="-317506" algn="l" rtl="0">
              <a:spcBef>
                <a:spcPts val="300"/>
              </a:spcBef>
              <a:spcAft>
                <a:spcPts val="0"/>
              </a:spcAft>
              <a:buClr>
                <a:srgbClr val="FFFFFF"/>
              </a:buClr>
              <a:buSzPts val="1400"/>
              <a:buChar char="•"/>
              <a:defRPr b="0" i="0">
                <a:solidFill>
                  <a:srgbClr val="FFFFFF"/>
                </a:solidFill>
                <a:latin typeface="Roboto"/>
                <a:ea typeface="Roboto"/>
                <a:cs typeface="Roboto"/>
                <a:sym typeface="Roboto"/>
              </a:defRPr>
            </a:lvl4pPr>
            <a:lvl5pPr marL="2286038" lvl="4" indent="-304805" algn="l" rtl="0">
              <a:spcBef>
                <a:spcPts val="300"/>
              </a:spcBef>
              <a:spcAft>
                <a:spcPts val="0"/>
              </a:spcAft>
              <a:buClr>
                <a:srgbClr val="FFFFFF"/>
              </a:buClr>
              <a:buSzPts val="1200"/>
              <a:buChar char="−"/>
              <a:defRPr b="0" i="0">
                <a:solidFill>
                  <a:srgbClr val="FFFFFF"/>
                </a:solidFill>
                <a:latin typeface="Roboto"/>
                <a:ea typeface="Roboto"/>
                <a:cs typeface="Roboto"/>
                <a:sym typeface="Roboto"/>
              </a:defRPr>
            </a:lvl5pPr>
            <a:lvl6pPr marL="2743246" lvl="5"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6pPr>
            <a:lvl7pPr marL="3200453" lvl="6"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7pPr>
            <a:lvl8pPr marL="3657661" lvl="7"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8pPr>
            <a:lvl9pPr marL="4114868" lvl="8"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9pPr>
          </a:lstStyle>
          <a:p>
            <a:endParaRPr/>
          </a:p>
        </p:txBody>
      </p:sp>
      <p:pic>
        <p:nvPicPr>
          <p:cNvPr id="720" name="Google Shape;720;p123"/>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21" name="Google Shape;721;p123"/>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NAVY 2Col Title | Subhead | Text">
  <p:cSld name="NAVY 2Col Title | Subhead | Text">
    <p:bg>
      <p:bgPr>
        <a:solidFill>
          <a:srgbClr val="030A14"/>
        </a:solidFill>
        <a:effectLst/>
      </p:bgPr>
    </p:bg>
    <p:spTree>
      <p:nvGrpSpPr>
        <p:cNvPr id="1" name="Shape 722"/>
        <p:cNvGrpSpPr/>
        <p:nvPr/>
      </p:nvGrpSpPr>
      <p:grpSpPr>
        <a:xfrm>
          <a:off x="0" y="0"/>
          <a:ext cx="0" cy="0"/>
          <a:chOff x="0" y="0"/>
          <a:chExt cx="0" cy="0"/>
        </a:xfrm>
      </p:grpSpPr>
      <p:sp>
        <p:nvSpPr>
          <p:cNvPr id="723" name="Google Shape;723;p124"/>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4" name="Google Shape;724;p124"/>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25" name="Google Shape;725;p124"/>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None/>
              <a:defRPr>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400"/>
              <a:buNone/>
              <a:defRPr>
                <a:solidFill>
                  <a:schemeClr val="accent2"/>
                </a:solidFill>
              </a:defRPr>
            </a:lvl4pPr>
            <a:lvl5pPr lvl="4" rtl="0">
              <a:spcBef>
                <a:spcPts val="300"/>
              </a:spcBef>
              <a:spcAft>
                <a:spcPts val="0"/>
              </a:spcAft>
              <a:buClr>
                <a:schemeClr val="accent2"/>
              </a:buClr>
              <a:buSzPts val="1200"/>
              <a:buNone/>
              <a:defRPr>
                <a:solidFill>
                  <a:schemeClr val="accent2"/>
                </a:solidFill>
              </a:defRPr>
            </a:lvl5pPr>
            <a:lvl6pPr lvl="5" rtl="0">
              <a:spcBef>
                <a:spcPts val="533"/>
              </a:spcBef>
              <a:spcAft>
                <a:spcPts val="0"/>
              </a:spcAft>
              <a:buClr>
                <a:schemeClr val="accent2"/>
              </a:buClr>
              <a:buSzPts val="2666"/>
              <a:buNone/>
              <a:defRPr>
                <a:solidFill>
                  <a:schemeClr val="accent2"/>
                </a:solidFill>
              </a:defRPr>
            </a:lvl6pPr>
            <a:lvl7pPr lvl="6" rtl="0">
              <a:spcBef>
                <a:spcPts val="533"/>
              </a:spcBef>
              <a:spcAft>
                <a:spcPts val="0"/>
              </a:spcAft>
              <a:buClr>
                <a:schemeClr val="accent2"/>
              </a:buClr>
              <a:buSzPts val="2666"/>
              <a:buNone/>
              <a:defRPr>
                <a:solidFill>
                  <a:schemeClr val="accent2"/>
                </a:solidFill>
              </a:defRPr>
            </a:lvl7pPr>
            <a:lvl8pPr lvl="7" rtl="0">
              <a:spcBef>
                <a:spcPts val="533"/>
              </a:spcBef>
              <a:spcAft>
                <a:spcPts val="0"/>
              </a:spcAft>
              <a:buClr>
                <a:schemeClr val="accent2"/>
              </a:buClr>
              <a:buSzPts val="2666"/>
              <a:buNone/>
              <a:defRPr>
                <a:solidFill>
                  <a:schemeClr val="accent2"/>
                </a:solidFill>
              </a:defRPr>
            </a:lvl8pPr>
            <a:lvl9pPr lvl="8" rtl="0">
              <a:spcBef>
                <a:spcPts val="533"/>
              </a:spcBef>
              <a:spcAft>
                <a:spcPts val="0"/>
              </a:spcAft>
              <a:buClr>
                <a:schemeClr val="accent2"/>
              </a:buClr>
              <a:buSzPts val="2666"/>
              <a:buNone/>
              <a:defRPr>
                <a:solidFill>
                  <a:schemeClr val="accent2"/>
                </a:solidFill>
              </a:defRPr>
            </a:lvl9pPr>
          </a:lstStyle>
          <a:p>
            <a:endParaRPr/>
          </a:p>
        </p:txBody>
      </p:sp>
      <p:sp>
        <p:nvSpPr>
          <p:cNvPr id="726" name="Google Shape;726;p124"/>
          <p:cNvSpPr txBox="1">
            <a:spLocks noGrp="1"/>
          </p:cNvSpPr>
          <p:nvPr>
            <p:ph type="body" idx="2"/>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727" name="Google Shape;727;p124"/>
          <p:cNvSpPr txBox="1">
            <a:spLocks noGrp="1"/>
          </p:cNvSpPr>
          <p:nvPr>
            <p:ph type="body" idx="3"/>
          </p:nvPr>
        </p:nvSpPr>
        <p:spPr>
          <a:xfrm>
            <a:off x="6246950"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728" name="Google Shape;728;p124"/>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29" name="Google Shape;729;p124"/>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NAVY Title | Subhead">
  <p:cSld name="NAVY Title | Subhead">
    <p:bg>
      <p:bgPr>
        <a:solidFill>
          <a:srgbClr val="030A14"/>
        </a:solidFill>
        <a:effectLst/>
      </p:bgPr>
    </p:bg>
    <p:spTree>
      <p:nvGrpSpPr>
        <p:cNvPr id="1" name="Shape 730"/>
        <p:cNvGrpSpPr/>
        <p:nvPr/>
      </p:nvGrpSpPr>
      <p:grpSpPr>
        <a:xfrm>
          <a:off x="0" y="0"/>
          <a:ext cx="0" cy="0"/>
          <a:chOff x="0" y="0"/>
          <a:chExt cx="0" cy="0"/>
        </a:xfrm>
      </p:grpSpPr>
      <p:sp>
        <p:nvSpPr>
          <p:cNvPr id="731" name="Google Shape;731;p125"/>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2" name="Google Shape;732;p125"/>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33" name="Google Shape;733;p125"/>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None/>
              <a:defRPr>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400"/>
              <a:buNone/>
              <a:defRPr>
                <a:solidFill>
                  <a:schemeClr val="accent2"/>
                </a:solidFill>
              </a:defRPr>
            </a:lvl4pPr>
            <a:lvl5pPr lvl="4" rtl="0">
              <a:spcBef>
                <a:spcPts val="300"/>
              </a:spcBef>
              <a:spcAft>
                <a:spcPts val="0"/>
              </a:spcAft>
              <a:buClr>
                <a:schemeClr val="accent2"/>
              </a:buClr>
              <a:buSzPts val="1200"/>
              <a:buNone/>
              <a:defRPr>
                <a:solidFill>
                  <a:schemeClr val="accent2"/>
                </a:solidFill>
              </a:defRPr>
            </a:lvl5pPr>
            <a:lvl6pPr lvl="5" rtl="0">
              <a:spcBef>
                <a:spcPts val="533"/>
              </a:spcBef>
              <a:spcAft>
                <a:spcPts val="0"/>
              </a:spcAft>
              <a:buClr>
                <a:schemeClr val="accent2"/>
              </a:buClr>
              <a:buSzPts val="2666"/>
              <a:buNone/>
              <a:defRPr>
                <a:solidFill>
                  <a:schemeClr val="accent2"/>
                </a:solidFill>
              </a:defRPr>
            </a:lvl6pPr>
            <a:lvl7pPr lvl="6" rtl="0">
              <a:spcBef>
                <a:spcPts val="533"/>
              </a:spcBef>
              <a:spcAft>
                <a:spcPts val="0"/>
              </a:spcAft>
              <a:buClr>
                <a:schemeClr val="accent2"/>
              </a:buClr>
              <a:buSzPts val="2666"/>
              <a:buNone/>
              <a:defRPr>
                <a:solidFill>
                  <a:schemeClr val="accent2"/>
                </a:solidFill>
              </a:defRPr>
            </a:lvl7pPr>
            <a:lvl8pPr lvl="7" rtl="0">
              <a:spcBef>
                <a:spcPts val="533"/>
              </a:spcBef>
              <a:spcAft>
                <a:spcPts val="0"/>
              </a:spcAft>
              <a:buClr>
                <a:schemeClr val="accent2"/>
              </a:buClr>
              <a:buSzPts val="2666"/>
              <a:buNone/>
              <a:defRPr>
                <a:solidFill>
                  <a:schemeClr val="accent2"/>
                </a:solidFill>
              </a:defRPr>
            </a:lvl8pPr>
            <a:lvl9pPr lvl="8" rtl="0">
              <a:spcBef>
                <a:spcPts val="533"/>
              </a:spcBef>
              <a:spcAft>
                <a:spcPts val="0"/>
              </a:spcAft>
              <a:buClr>
                <a:schemeClr val="accent2"/>
              </a:buClr>
              <a:buSzPts val="2666"/>
              <a:buNone/>
              <a:defRPr>
                <a:solidFill>
                  <a:schemeClr val="accent2"/>
                </a:solidFill>
              </a:defRPr>
            </a:lvl9pPr>
          </a:lstStyle>
          <a:p>
            <a:endParaRPr/>
          </a:p>
        </p:txBody>
      </p:sp>
      <p:pic>
        <p:nvPicPr>
          <p:cNvPr id="734" name="Google Shape;734;p125"/>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35" name="Google Shape;735;p125"/>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 C" userDrawn="1">
  <p:cSld name="1_Cover C">
    <p:bg>
      <p:bgPr>
        <a:solidFill>
          <a:srgbClr val="030A14"/>
        </a:solidFill>
        <a:effectLst/>
      </p:bgPr>
    </p:bg>
    <p:spTree>
      <p:nvGrpSpPr>
        <p:cNvPr id="1" name="Shape 53"/>
        <p:cNvGrpSpPr/>
        <p:nvPr/>
      </p:nvGrpSpPr>
      <p:grpSpPr>
        <a:xfrm>
          <a:off x="0" y="0"/>
          <a:ext cx="0" cy="0"/>
          <a:chOff x="0" y="0"/>
          <a:chExt cx="0" cy="0"/>
        </a:xfrm>
      </p:grpSpPr>
      <p:sp>
        <p:nvSpPr>
          <p:cNvPr id="54" name="Google Shape;54;p14"/>
          <p:cNvSpPr txBox="1">
            <a:spLocks noGrp="1"/>
          </p:cNvSpPr>
          <p:nvPr>
            <p:ph type="title"/>
          </p:nvPr>
        </p:nvSpPr>
        <p:spPr>
          <a:xfrm>
            <a:off x="455623" y="2364060"/>
            <a:ext cx="8915583" cy="3789320"/>
          </a:xfrm>
          <a:prstGeom prst="rect">
            <a:avLst/>
          </a:prstGeom>
          <a:noFill/>
          <a:ln>
            <a:noFill/>
          </a:ln>
        </p:spPr>
        <p:txBody>
          <a:bodyPr spcFirstLastPara="1" wrap="square" lIns="0" tIns="0" rIns="0" bIns="0" anchor="ctr" anchorCtr="0">
            <a:noAutofit/>
          </a:bodyPr>
          <a:lstStyle>
            <a:lvl1pPr lvl="0" algn="l">
              <a:lnSpc>
                <a:spcPct val="80000"/>
              </a:lnSpc>
              <a:spcBef>
                <a:spcPts val="0"/>
              </a:spcBef>
              <a:spcAft>
                <a:spcPts val="0"/>
              </a:spcAft>
              <a:buClr>
                <a:schemeClr val="lt1"/>
              </a:buClr>
              <a:buSzPts val="9600"/>
              <a:buFont typeface="Roboto"/>
              <a:buNone/>
              <a:defRPr sz="9600" b="0" i="0" cap="none">
                <a:solidFill>
                  <a:schemeClr val="lt1"/>
                </a:solidFill>
                <a:latin typeface="Roboto"/>
                <a:ea typeface="Roboto"/>
                <a:cs typeface="Roboto"/>
                <a:sym typeface="Robot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8" name="Google Shape;58;p14"/>
          <p:cNvSpPr txBox="1"/>
          <p:nvPr/>
        </p:nvSpPr>
        <p:spPr>
          <a:xfrm>
            <a:off x="2817815" y="6212114"/>
            <a:ext cx="8915583" cy="417286"/>
          </a:xfrm>
          <a:prstGeom prst="rect">
            <a:avLst/>
          </a:prstGeom>
          <a:noFill/>
          <a:ln>
            <a:noFill/>
          </a:ln>
        </p:spPr>
        <p:txBody>
          <a:bodyPr spcFirstLastPara="1" wrap="square" lIns="0" tIns="0" rIns="0" bIns="0" anchor="b" anchorCtr="0">
            <a:noAutofit/>
          </a:bodyPr>
          <a:lstStyle/>
          <a:p>
            <a:pPr algn="r"/>
            <a:r>
              <a:rPr lang="en-US" sz="1200" b="0" i="0" u="none" strike="noStrike" cap="none" dirty="0">
                <a:solidFill>
                  <a:schemeClr val="bg1"/>
                </a:solidFill>
                <a:effectLst/>
                <a:latin typeface="Roboto" panose="02000000000000000000" pitchFamily="2" charset="0"/>
                <a:ea typeface="Roboto" panose="02000000000000000000" pitchFamily="2" charset="0"/>
                <a:cs typeface="Arial"/>
                <a:sym typeface="Arial"/>
              </a:rPr>
              <a:t>This work was created by </a:t>
            </a:r>
            <a:r>
              <a:rPr lang="en-US" sz="1200" b="1" i="0" u="none" strike="noStrike" cap="none" dirty="0">
                <a:solidFill>
                  <a:schemeClr val="bg1"/>
                </a:solidFill>
                <a:effectLst/>
                <a:latin typeface="Roboto" panose="02000000000000000000" pitchFamily="2" charset="0"/>
                <a:ea typeface="Roboto" panose="02000000000000000000" pitchFamily="2" charset="0"/>
                <a:cs typeface="Arial"/>
                <a:sym typeface="Arial"/>
              </a:rPr>
              <a:t>Motional</a:t>
            </a:r>
            <a:r>
              <a:rPr lang="en-US" sz="1200" b="0" i="0" u="none" strike="noStrike" cap="none" dirty="0">
                <a:solidFill>
                  <a:schemeClr val="bg1"/>
                </a:solidFill>
                <a:effectLst/>
                <a:latin typeface="Roboto" panose="02000000000000000000" pitchFamily="2" charset="0"/>
                <a:ea typeface="Roboto" panose="02000000000000000000" pitchFamily="2" charset="0"/>
                <a:cs typeface="Arial"/>
                <a:sym typeface="Arial"/>
              </a:rPr>
              <a:t> and is licensed under the </a:t>
            </a:r>
            <a:r>
              <a:rPr lang="en-US" sz="1200" b="1" i="0" u="none" strike="noStrike" cap="none" dirty="0">
                <a:solidFill>
                  <a:schemeClr val="bg1"/>
                </a:solidFill>
                <a:effectLst/>
                <a:latin typeface="Roboto" panose="02000000000000000000" pitchFamily="2" charset="0"/>
                <a:ea typeface="Roboto" panose="02000000000000000000" pitchFamily="2" charset="0"/>
                <a:cs typeface="Arial"/>
                <a:sym typeface="Arial"/>
              </a:rPr>
              <a:t>Creative Commons Attribution-Share Alike (CC BY-SA-4.0)</a:t>
            </a:r>
            <a:r>
              <a:rPr lang="en-US" sz="1200" b="0" i="0" u="none" strike="noStrike" cap="none" dirty="0">
                <a:solidFill>
                  <a:schemeClr val="bg1"/>
                </a:solidFill>
                <a:effectLst/>
                <a:latin typeface="Roboto" panose="02000000000000000000" pitchFamily="2" charset="0"/>
                <a:ea typeface="Roboto" panose="02000000000000000000" pitchFamily="2" charset="0"/>
                <a:cs typeface="Arial"/>
                <a:sym typeface="Arial"/>
              </a:rPr>
              <a:t> License.</a:t>
            </a:r>
          </a:p>
          <a:p>
            <a:pPr algn="r"/>
            <a:r>
              <a:rPr lang="en-US" sz="1200" b="1" i="0" u="sng" strike="noStrike" cap="none" dirty="0">
                <a:solidFill>
                  <a:schemeClr val="bg1"/>
                </a:solidFill>
                <a:effectLst/>
                <a:latin typeface="Courier New" panose="02070309020205020404" pitchFamily="49" charset="0"/>
                <a:ea typeface="Roboto" panose="02000000000000000000" pitchFamily="2" charset="0"/>
                <a:cs typeface="Courier New" panose="02070309020205020404" pitchFamily="49" charset="0"/>
                <a:sym typeface="Arial"/>
                <a:hlinkClick r:id="rId2">
                  <a:extLst>
                    <a:ext uri="{A12FA001-AC4F-418D-AE19-62706E023703}">
                      <ahyp:hlinkClr xmlns:ahyp="http://schemas.microsoft.com/office/drawing/2018/hyperlinkcolor" val="tx"/>
                    </a:ext>
                  </a:extLst>
                </a:hlinkClick>
              </a:rPr>
              <a:t>https://creativecommons.org/licenses/by/4.0/legalcode</a:t>
            </a:r>
            <a:endParaRPr lang="en-US" sz="1200" b="0" i="0" u="none" strike="noStrike" cap="none" dirty="0">
              <a:solidFill>
                <a:schemeClr val="bg1"/>
              </a:solidFill>
              <a:effectLst/>
              <a:latin typeface="Courier New" panose="02070309020205020404" pitchFamily="49" charset="0"/>
              <a:ea typeface="Roboto" panose="02000000000000000000" pitchFamily="2" charset="0"/>
              <a:cs typeface="Courier New" panose="02070309020205020404" pitchFamily="49" charset="0"/>
              <a:sym typeface="Arial"/>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HYUNDAI  1Col Title | Text">
  <p:cSld name="HYUNDAI  1Col Title | Text">
    <p:bg>
      <p:bgPr>
        <a:solidFill>
          <a:schemeClr val="dk2"/>
        </a:solidFill>
        <a:effectLst/>
      </p:bgPr>
    </p:bg>
    <p:spTree>
      <p:nvGrpSpPr>
        <p:cNvPr id="1" name="Shape 736"/>
        <p:cNvGrpSpPr/>
        <p:nvPr/>
      </p:nvGrpSpPr>
      <p:grpSpPr>
        <a:xfrm>
          <a:off x="0" y="0"/>
          <a:ext cx="0" cy="0"/>
          <a:chOff x="0" y="0"/>
          <a:chExt cx="0" cy="0"/>
        </a:xfrm>
      </p:grpSpPr>
      <p:sp>
        <p:nvSpPr>
          <p:cNvPr id="737" name="Google Shape;737;p126"/>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8" name="Google Shape;738;p126"/>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39" name="Google Shape;739;p126"/>
          <p:cNvSpPr txBox="1">
            <a:spLocks noGrp="1"/>
          </p:cNvSpPr>
          <p:nvPr>
            <p:ph type="body" idx="1"/>
          </p:nvPr>
        </p:nvSpPr>
        <p:spPr>
          <a:xfrm>
            <a:off x="455613" y="2686375"/>
            <a:ext cx="8915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rgbClr val="FFFFFF"/>
              </a:buClr>
              <a:buSzPts val="2000"/>
              <a:buFont typeface="Roboto"/>
              <a:buNone/>
              <a:defRPr b="0" i="0">
                <a:solidFill>
                  <a:srgbClr val="FFFFFF"/>
                </a:solidFill>
                <a:latin typeface="Roboto"/>
                <a:ea typeface="Roboto"/>
                <a:cs typeface="Roboto"/>
                <a:sym typeface="Roboto"/>
              </a:defRPr>
            </a:lvl1pPr>
            <a:lvl2pPr marL="914415" lvl="1" indent="-342906" algn="l" rtl="0">
              <a:spcBef>
                <a:spcPts val="600"/>
              </a:spcBef>
              <a:spcAft>
                <a:spcPts val="0"/>
              </a:spcAft>
              <a:buClr>
                <a:srgbClr val="FFFFFF"/>
              </a:buClr>
              <a:buSzPts val="1800"/>
              <a:buChar char="•"/>
              <a:defRPr b="0" i="0">
                <a:solidFill>
                  <a:srgbClr val="FFFFFF"/>
                </a:solidFill>
                <a:latin typeface="Roboto"/>
                <a:ea typeface="Roboto"/>
                <a:cs typeface="Roboto"/>
                <a:sym typeface="Roboto"/>
              </a:defRPr>
            </a:lvl2pPr>
            <a:lvl3pPr marL="1371622" lvl="2" indent="-330205" algn="l" rtl="0">
              <a:spcBef>
                <a:spcPts val="600"/>
              </a:spcBef>
              <a:spcAft>
                <a:spcPts val="0"/>
              </a:spcAft>
              <a:buClr>
                <a:srgbClr val="FFFFFF"/>
              </a:buClr>
              <a:buSzPts val="1600"/>
              <a:buChar char="−"/>
              <a:defRPr b="0" i="0">
                <a:solidFill>
                  <a:srgbClr val="FFFFFF"/>
                </a:solidFill>
                <a:latin typeface="Roboto"/>
                <a:ea typeface="Roboto"/>
                <a:cs typeface="Roboto"/>
                <a:sym typeface="Roboto"/>
              </a:defRPr>
            </a:lvl3pPr>
            <a:lvl4pPr marL="1828831" lvl="3" indent="-317506" algn="l" rtl="0">
              <a:spcBef>
                <a:spcPts val="300"/>
              </a:spcBef>
              <a:spcAft>
                <a:spcPts val="0"/>
              </a:spcAft>
              <a:buClr>
                <a:srgbClr val="FFFFFF"/>
              </a:buClr>
              <a:buSzPts val="1400"/>
              <a:buChar char="•"/>
              <a:defRPr b="0" i="0">
                <a:solidFill>
                  <a:srgbClr val="FFFFFF"/>
                </a:solidFill>
                <a:latin typeface="Roboto"/>
                <a:ea typeface="Roboto"/>
                <a:cs typeface="Roboto"/>
                <a:sym typeface="Roboto"/>
              </a:defRPr>
            </a:lvl4pPr>
            <a:lvl5pPr marL="2286038" lvl="4" indent="-304805" algn="l" rtl="0">
              <a:spcBef>
                <a:spcPts val="300"/>
              </a:spcBef>
              <a:spcAft>
                <a:spcPts val="0"/>
              </a:spcAft>
              <a:buClr>
                <a:srgbClr val="FFFFFF"/>
              </a:buClr>
              <a:buSzPts val="1200"/>
              <a:buChar char="−"/>
              <a:defRPr b="0" i="0">
                <a:solidFill>
                  <a:srgbClr val="FFFFFF"/>
                </a:solidFill>
                <a:latin typeface="Roboto"/>
                <a:ea typeface="Roboto"/>
                <a:cs typeface="Roboto"/>
                <a:sym typeface="Roboto"/>
              </a:defRPr>
            </a:lvl5pPr>
            <a:lvl6pPr marL="2743246" lvl="5"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6pPr>
            <a:lvl7pPr marL="3200453" lvl="6"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7pPr>
            <a:lvl8pPr marL="3657661" lvl="7"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8pPr>
            <a:lvl9pPr marL="4114868" lvl="8"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9pPr>
          </a:lstStyle>
          <a:p>
            <a:endParaRPr/>
          </a:p>
        </p:txBody>
      </p:sp>
      <p:pic>
        <p:nvPicPr>
          <p:cNvPr id="740" name="Google Shape;740;p126"/>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41" name="Google Shape;741;p126"/>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HYUNDAI  2Col Title | Text">
  <p:cSld name="HYUNDAI  2Col Title | Text">
    <p:bg>
      <p:bgPr>
        <a:solidFill>
          <a:schemeClr val="dk2"/>
        </a:solidFill>
        <a:effectLst/>
      </p:bgPr>
    </p:bg>
    <p:spTree>
      <p:nvGrpSpPr>
        <p:cNvPr id="1" name="Shape 742"/>
        <p:cNvGrpSpPr/>
        <p:nvPr/>
      </p:nvGrpSpPr>
      <p:grpSpPr>
        <a:xfrm>
          <a:off x="0" y="0"/>
          <a:ext cx="0" cy="0"/>
          <a:chOff x="0" y="0"/>
          <a:chExt cx="0" cy="0"/>
        </a:xfrm>
      </p:grpSpPr>
      <p:sp>
        <p:nvSpPr>
          <p:cNvPr id="743" name="Google Shape;743;p127"/>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4" name="Google Shape;744;p127"/>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45" name="Google Shape;745;p127"/>
          <p:cNvSpPr txBox="1">
            <a:spLocks noGrp="1"/>
          </p:cNvSpPr>
          <p:nvPr>
            <p:ph type="body" idx="1"/>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746" name="Google Shape;746;p127"/>
          <p:cNvSpPr txBox="1">
            <a:spLocks noGrp="1"/>
          </p:cNvSpPr>
          <p:nvPr>
            <p:ph type="body" idx="2"/>
          </p:nvPr>
        </p:nvSpPr>
        <p:spPr>
          <a:xfrm>
            <a:off x="6246950"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747" name="Google Shape;747;p127"/>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48" name="Google Shape;748;p127"/>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HYUNDAI Title | Text | Image">
  <p:cSld name="HYUNDAI Title | Text | Image">
    <p:bg>
      <p:bgPr>
        <a:solidFill>
          <a:schemeClr val="dk2"/>
        </a:solidFill>
        <a:effectLst/>
      </p:bgPr>
    </p:bg>
    <p:spTree>
      <p:nvGrpSpPr>
        <p:cNvPr id="1" name="Shape 749"/>
        <p:cNvGrpSpPr/>
        <p:nvPr/>
      </p:nvGrpSpPr>
      <p:grpSpPr>
        <a:xfrm>
          <a:off x="0" y="0"/>
          <a:ext cx="0" cy="0"/>
          <a:chOff x="0" y="0"/>
          <a:chExt cx="0" cy="0"/>
        </a:xfrm>
      </p:grpSpPr>
      <p:sp>
        <p:nvSpPr>
          <p:cNvPr id="750" name="Google Shape;750;p128"/>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51" name="Google Shape;751;p128"/>
          <p:cNvSpPr>
            <a:spLocks noGrp="1"/>
          </p:cNvSpPr>
          <p:nvPr>
            <p:ph type="pic" idx="2"/>
          </p:nvPr>
        </p:nvSpPr>
        <p:spPr>
          <a:xfrm>
            <a:off x="7389889" y="1371600"/>
            <a:ext cx="4343401"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chemeClr val="lt1"/>
              </a:buClr>
              <a:buSzPts val="2000"/>
              <a:buFont typeface="Roboto"/>
              <a:buNone/>
              <a:defRPr sz="2000" b="0" i="0" u="none" strike="noStrike" cap="none">
                <a:solidFill>
                  <a:schemeClr val="lt1"/>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752" name="Google Shape;752;p128"/>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53" name="Google Shape;753;p128"/>
          <p:cNvSpPr txBox="1">
            <a:spLocks noGrp="1"/>
          </p:cNvSpPr>
          <p:nvPr>
            <p:ph type="body" idx="1"/>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754" name="Google Shape;754;p128"/>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55" name="Google Shape;755;p128"/>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HYUNDAI  Title | Text | HP Image">
  <p:cSld name="HYUNDAI  Title | Text | HP Image">
    <p:bg>
      <p:bgPr>
        <a:solidFill>
          <a:schemeClr val="dk2"/>
        </a:solidFill>
        <a:effectLst/>
      </p:bgPr>
    </p:bg>
    <p:spTree>
      <p:nvGrpSpPr>
        <p:cNvPr id="1" name="Shape 756"/>
        <p:cNvGrpSpPr/>
        <p:nvPr/>
      </p:nvGrpSpPr>
      <p:grpSpPr>
        <a:xfrm>
          <a:off x="0" y="0"/>
          <a:ext cx="0" cy="0"/>
          <a:chOff x="0" y="0"/>
          <a:chExt cx="0" cy="0"/>
        </a:xfrm>
      </p:grpSpPr>
      <p:sp>
        <p:nvSpPr>
          <p:cNvPr id="757" name="Google Shape;757;p129"/>
          <p:cNvSpPr>
            <a:spLocks noGrp="1"/>
          </p:cNvSpPr>
          <p:nvPr>
            <p:ph type="pic" idx="2"/>
          </p:nvPr>
        </p:nvSpPr>
        <p:spPr>
          <a:xfrm>
            <a:off x="6094473" y="0"/>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chemeClr val="lt1"/>
              </a:buClr>
              <a:buSzPts val="2000"/>
              <a:buFont typeface="Roboto"/>
              <a:buNone/>
              <a:defRPr sz="2000" b="0" i="0" u="none" strike="noStrike" cap="none">
                <a:solidFill>
                  <a:schemeClr val="lt1"/>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758" name="Google Shape;758;p129"/>
          <p:cNvSpPr txBox="1">
            <a:spLocks noGrp="1"/>
          </p:cNvSpPr>
          <p:nvPr>
            <p:ph type="title"/>
          </p:nvPr>
        </p:nvSpPr>
        <p:spPr>
          <a:xfrm>
            <a:off x="455618" y="457200"/>
            <a:ext cx="5029201"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59" name="Google Shape;759;p129"/>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60" name="Google Shape;760;p129"/>
          <p:cNvSpPr txBox="1">
            <a:spLocks noGrp="1"/>
          </p:cNvSpPr>
          <p:nvPr>
            <p:ph type="body" idx="1"/>
          </p:nvPr>
        </p:nvSpPr>
        <p:spPr>
          <a:xfrm>
            <a:off x="455675" y="2686375"/>
            <a:ext cx="52578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761" name="Google Shape;761;p129"/>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62" name="Google Shape;762;p129"/>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HYUNDAI  Title">
  <p:cSld name="HYUNDAI  Title">
    <p:bg>
      <p:bgPr>
        <a:solidFill>
          <a:schemeClr val="dk2"/>
        </a:solidFill>
        <a:effectLst/>
      </p:bgPr>
    </p:bg>
    <p:spTree>
      <p:nvGrpSpPr>
        <p:cNvPr id="1" name="Shape 763"/>
        <p:cNvGrpSpPr/>
        <p:nvPr/>
      </p:nvGrpSpPr>
      <p:grpSpPr>
        <a:xfrm>
          <a:off x="0" y="0"/>
          <a:ext cx="0" cy="0"/>
          <a:chOff x="0" y="0"/>
          <a:chExt cx="0" cy="0"/>
        </a:xfrm>
      </p:grpSpPr>
      <p:sp>
        <p:nvSpPr>
          <p:cNvPr id="764" name="Google Shape;764;p130"/>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65" name="Google Shape;765;p130"/>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766" name="Google Shape;766;p130"/>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67" name="Google Shape;767;p130"/>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HYUNDAI  1Col Subhead | Title | Text">
  <p:cSld name="HYUNDAI  1Col Subhead | Title | Text">
    <p:bg>
      <p:bgPr>
        <a:solidFill>
          <a:schemeClr val="dk2"/>
        </a:solidFill>
        <a:effectLst/>
      </p:bgPr>
    </p:bg>
    <p:spTree>
      <p:nvGrpSpPr>
        <p:cNvPr id="1" name="Shape 768"/>
        <p:cNvGrpSpPr/>
        <p:nvPr/>
      </p:nvGrpSpPr>
      <p:grpSpPr>
        <a:xfrm>
          <a:off x="0" y="0"/>
          <a:ext cx="0" cy="0"/>
          <a:chOff x="0" y="0"/>
          <a:chExt cx="0" cy="0"/>
        </a:xfrm>
      </p:grpSpPr>
      <p:sp>
        <p:nvSpPr>
          <p:cNvPr id="769" name="Google Shape;769;p131"/>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70" name="Google Shape;770;p131"/>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71" name="Google Shape;771;p131"/>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sp>
        <p:nvSpPr>
          <p:cNvPr id="772" name="Google Shape;772;p131"/>
          <p:cNvSpPr txBox="1">
            <a:spLocks noGrp="1"/>
          </p:cNvSpPr>
          <p:nvPr>
            <p:ph type="body" idx="2"/>
          </p:nvPr>
        </p:nvSpPr>
        <p:spPr>
          <a:xfrm>
            <a:off x="455613" y="2686375"/>
            <a:ext cx="8915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rgbClr val="FFFFFF"/>
              </a:buClr>
              <a:buSzPts val="2000"/>
              <a:buFont typeface="Roboto"/>
              <a:buNone/>
              <a:defRPr b="0" i="0">
                <a:solidFill>
                  <a:srgbClr val="FFFFFF"/>
                </a:solidFill>
                <a:latin typeface="Roboto"/>
                <a:ea typeface="Roboto"/>
                <a:cs typeface="Roboto"/>
                <a:sym typeface="Roboto"/>
              </a:defRPr>
            </a:lvl1pPr>
            <a:lvl2pPr marL="914415" lvl="1" indent="-342906" algn="l" rtl="0">
              <a:spcBef>
                <a:spcPts val="600"/>
              </a:spcBef>
              <a:spcAft>
                <a:spcPts val="0"/>
              </a:spcAft>
              <a:buClr>
                <a:srgbClr val="FFFFFF"/>
              </a:buClr>
              <a:buSzPts val="1800"/>
              <a:buChar char="•"/>
              <a:defRPr b="0" i="0">
                <a:solidFill>
                  <a:srgbClr val="FFFFFF"/>
                </a:solidFill>
                <a:latin typeface="Roboto"/>
                <a:ea typeface="Roboto"/>
                <a:cs typeface="Roboto"/>
                <a:sym typeface="Roboto"/>
              </a:defRPr>
            </a:lvl2pPr>
            <a:lvl3pPr marL="1371622" lvl="2" indent="-330205" algn="l" rtl="0">
              <a:spcBef>
                <a:spcPts val="600"/>
              </a:spcBef>
              <a:spcAft>
                <a:spcPts val="0"/>
              </a:spcAft>
              <a:buClr>
                <a:srgbClr val="FFFFFF"/>
              </a:buClr>
              <a:buSzPts val="1600"/>
              <a:buChar char="−"/>
              <a:defRPr b="0" i="0">
                <a:solidFill>
                  <a:srgbClr val="FFFFFF"/>
                </a:solidFill>
                <a:latin typeface="Roboto"/>
                <a:ea typeface="Roboto"/>
                <a:cs typeface="Roboto"/>
                <a:sym typeface="Roboto"/>
              </a:defRPr>
            </a:lvl3pPr>
            <a:lvl4pPr marL="1828831" lvl="3" indent="-317506" algn="l" rtl="0">
              <a:spcBef>
                <a:spcPts val="300"/>
              </a:spcBef>
              <a:spcAft>
                <a:spcPts val="0"/>
              </a:spcAft>
              <a:buClr>
                <a:srgbClr val="FFFFFF"/>
              </a:buClr>
              <a:buSzPts val="1400"/>
              <a:buChar char="•"/>
              <a:defRPr b="0" i="0">
                <a:solidFill>
                  <a:srgbClr val="FFFFFF"/>
                </a:solidFill>
                <a:latin typeface="Roboto"/>
                <a:ea typeface="Roboto"/>
                <a:cs typeface="Roboto"/>
                <a:sym typeface="Roboto"/>
              </a:defRPr>
            </a:lvl4pPr>
            <a:lvl5pPr marL="2286038" lvl="4" indent="-304805" algn="l" rtl="0">
              <a:spcBef>
                <a:spcPts val="300"/>
              </a:spcBef>
              <a:spcAft>
                <a:spcPts val="0"/>
              </a:spcAft>
              <a:buClr>
                <a:srgbClr val="FFFFFF"/>
              </a:buClr>
              <a:buSzPts val="1200"/>
              <a:buChar char="−"/>
              <a:defRPr b="0" i="0">
                <a:solidFill>
                  <a:srgbClr val="FFFFFF"/>
                </a:solidFill>
                <a:latin typeface="Roboto"/>
                <a:ea typeface="Roboto"/>
                <a:cs typeface="Roboto"/>
                <a:sym typeface="Roboto"/>
              </a:defRPr>
            </a:lvl5pPr>
            <a:lvl6pPr marL="2743246" lvl="5"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6pPr>
            <a:lvl7pPr marL="3200453" lvl="6"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7pPr>
            <a:lvl8pPr marL="3657661" lvl="7"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8pPr>
            <a:lvl9pPr marL="4114868" lvl="8"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9pPr>
          </a:lstStyle>
          <a:p>
            <a:endParaRPr/>
          </a:p>
        </p:txBody>
      </p:sp>
      <p:pic>
        <p:nvPicPr>
          <p:cNvPr id="773" name="Google Shape;773;p131"/>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74" name="Google Shape;774;p131"/>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HYUNDAI 2Col Subhead | Title | Text">
  <p:cSld name="HYUNDAI 2Col Subhead | Title | Text">
    <p:bg>
      <p:bgPr>
        <a:solidFill>
          <a:schemeClr val="dk2"/>
        </a:solidFill>
        <a:effectLst/>
      </p:bgPr>
    </p:bg>
    <p:spTree>
      <p:nvGrpSpPr>
        <p:cNvPr id="1" name="Shape 775"/>
        <p:cNvGrpSpPr/>
        <p:nvPr/>
      </p:nvGrpSpPr>
      <p:grpSpPr>
        <a:xfrm>
          <a:off x="0" y="0"/>
          <a:ext cx="0" cy="0"/>
          <a:chOff x="0" y="0"/>
          <a:chExt cx="0" cy="0"/>
        </a:xfrm>
      </p:grpSpPr>
      <p:sp>
        <p:nvSpPr>
          <p:cNvPr id="776" name="Google Shape;776;p132"/>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77" name="Google Shape;777;p132"/>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78" name="Google Shape;778;p132"/>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sp>
        <p:nvSpPr>
          <p:cNvPr id="779" name="Google Shape;779;p132"/>
          <p:cNvSpPr txBox="1">
            <a:spLocks noGrp="1"/>
          </p:cNvSpPr>
          <p:nvPr>
            <p:ph type="body" idx="2"/>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780" name="Google Shape;780;p132"/>
          <p:cNvSpPr txBox="1">
            <a:spLocks noGrp="1"/>
          </p:cNvSpPr>
          <p:nvPr>
            <p:ph type="body" idx="3"/>
          </p:nvPr>
        </p:nvSpPr>
        <p:spPr>
          <a:xfrm>
            <a:off x="6246950"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781" name="Google Shape;781;p132"/>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82" name="Google Shape;782;p132"/>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HYUNDAI  Subhead | Title | Text | Image">
  <p:cSld name="HYUNDAI  Subhead | Title | Text | Image">
    <p:bg>
      <p:bgPr>
        <a:solidFill>
          <a:schemeClr val="dk2"/>
        </a:solidFill>
        <a:effectLst/>
      </p:bgPr>
    </p:bg>
    <p:spTree>
      <p:nvGrpSpPr>
        <p:cNvPr id="1" name="Shape 783"/>
        <p:cNvGrpSpPr/>
        <p:nvPr/>
      </p:nvGrpSpPr>
      <p:grpSpPr>
        <a:xfrm>
          <a:off x="0" y="0"/>
          <a:ext cx="0" cy="0"/>
          <a:chOff x="0" y="0"/>
          <a:chExt cx="0" cy="0"/>
        </a:xfrm>
      </p:grpSpPr>
      <p:sp>
        <p:nvSpPr>
          <p:cNvPr id="784" name="Google Shape;784;p133"/>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5" name="Google Shape;785;p133"/>
          <p:cNvSpPr>
            <a:spLocks noGrp="1"/>
          </p:cNvSpPr>
          <p:nvPr>
            <p:ph type="pic" idx="2"/>
          </p:nvPr>
        </p:nvSpPr>
        <p:spPr>
          <a:xfrm>
            <a:off x="7389889" y="1371600"/>
            <a:ext cx="4343401"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786" name="Google Shape;786;p133"/>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787" name="Google Shape;787;p133"/>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sp>
        <p:nvSpPr>
          <p:cNvPr id="788" name="Google Shape;788;p133"/>
          <p:cNvSpPr txBox="1">
            <a:spLocks noGrp="1"/>
          </p:cNvSpPr>
          <p:nvPr>
            <p:ph type="body" idx="3"/>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789" name="Google Shape;789;p133"/>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90" name="Google Shape;790;p133"/>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HYUNDAI  Subhead | Title | Text | HP Image">
  <p:cSld name="HYUNDAI  Subhead | Title | Text | HP Image">
    <p:bg>
      <p:bgPr>
        <a:solidFill>
          <a:schemeClr val="dk2"/>
        </a:solidFill>
        <a:effectLst/>
      </p:bgPr>
    </p:bg>
    <p:spTree>
      <p:nvGrpSpPr>
        <p:cNvPr id="1" name="Shape 791"/>
        <p:cNvGrpSpPr/>
        <p:nvPr/>
      </p:nvGrpSpPr>
      <p:grpSpPr>
        <a:xfrm>
          <a:off x="0" y="0"/>
          <a:ext cx="0" cy="0"/>
          <a:chOff x="0" y="0"/>
          <a:chExt cx="0" cy="0"/>
        </a:xfrm>
      </p:grpSpPr>
      <p:sp>
        <p:nvSpPr>
          <p:cNvPr id="792" name="Google Shape;792;p134"/>
          <p:cNvSpPr>
            <a:spLocks noGrp="1"/>
          </p:cNvSpPr>
          <p:nvPr>
            <p:ph type="pic" idx="2"/>
          </p:nvPr>
        </p:nvSpPr>
        <p:spPr>
          <a:xfrm>
            <a:off x="6094473" y="0"/>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793" name="Google Shape;793;p134"/>
          <p:cNvSpPr txBox="1">
            <a:spLocks noGrp="1"/>
          </p:cNvSpPr>
          <p:nvPr>
            <p:ph type="title"/>
          </p:nvPr>
        </p:nvSpPr>
        <p:spPr>
          <a:xfrm>
            <a:off x="455618" y="731520"/>
            <a:ext cx="5029201"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4" name="Google Shape;794;p134"/>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sp>
        <p:nvSpPr>
          <p:cNvPr id="795" name="Google Shape;795;p134"/>
          <p:cNvSpPr txBox="1">
            <a:spLocks noGrp="1"/>
          </p:cNvSpPr>
          <p:nvPr>
            <p:ph type="body" idx="3"/>
          </p:nvPr>
        </p:nvSpPr>
        <p:spPr>
          <a:xfrm>
            <a:off x="455675" y="2686375"/>
            <a:ext cx="52578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796" name="Google Shape;796;p134"/>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797" name="Google Shape;797;p134"/>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798" name="Google Shape;798;p134"/>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HYUNDAI  Subhead | Title">
  <p:cSld name="HYUNDAI  Subhead | Title">
    <p:bg>
      <p:bgPr>
        <a:solidFill>
          <a:schemeClr val="dk2"/>
        </a:solidFill>
        <a:effectLst/>
      </p:bgPr>
    </p:bg>
    <p:spTree>
      <p:nvGrpSpPr>
        <p:cNvPr id="1" name="Shape 799"/>
        <p:cNvGrpSpPr/>
        <p:nvPr/>
      </p:nvGrpSpPr>
      <p:grpSpPr>
        <a:xfrm>
          <a:off x="0" y="0"/>
          <a:ext cx="0" cy="0"/>
          <a:chOff x="0" y="0"/>
          <a:chExt cx="0" cy="0"/>
        </a:xfrm>
      </p:grpSpPr>
      <p:sp>
        <p:nvSpPr>
          <p:cNvPr id="800" name="Google Shape;800;p135"/>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1" name="Google Shape;801;p135"/>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802" name="Google Shape;802;p135"/>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Medium"/>
              <a:buNone/>
              <a:defRPr sz="14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Font typeface="Roboto Medium"/>
              <a:buNone/>
              <a:defRPr>
                <a:solidFill>
                  <a:schemeClr val="accent2"/>
                </a:solidFill>
                <a:latin typeface="Roboto Medium"/>
                <a:ea typeface="Roboto Medium"/>
                <a:cs typeface="Roboto Medium"/>
                <a:sym typeface="Roboto Medium"/>
              </a:defRPr>
            </a:lvl2pPr>
            <a:lvl3pPr lvl="2" rtl="0">
              <a:spcBef>
                <a:spcPts val="600"/>
              </a:spcBef>
              <a:spcAft>
                <a:spcPts val="0"/>
              </a:spcAft>
              <a:buClr>
                <a:schemeClr val="accent2"/>
              </a:buClr>
              <a:buSzPts val="1600"/>
              <a:buFont typeface="Roboto Medium"/>
              <a:buNone/>
              <a:defRPr>
                <a:solidFill>
                  <a:schemeClr val="accent2"/>
                </a:solidFill>
                <a:latin typeface="Roboto Medium"/>
                <a:ea typeface="Roboto Medium"/>
                <a:cs typeface="Roboto Medium"/>
                <a:sym typeface="Roboto Medium"/>
              </a:defRPr>
            </a:lvl3pPr>
            <a:lvl4pPr lvl="3" rtl="0">
              <a:spcBef>
                <a:spcPts val="300"/>
              </a:spcBef>
              <a:spcAft>
                <a:spcPts val="0"/>
              </a:spcAft>
              <a:buClr>
                <a:schemeClr val="accent2"/>
              </a:buClr>
              <a:buSzPts val="1400"/>
              <a:buFont typeface="Roboto Medium"/>
              <a:buNone/>
              <a:defRPr>
                <a:solidFill>
                  <a:schemeClr val="accent2"/>
                </a:solidFill>
                <a:latin typeface="Roboto Medium"/>
                <a:ea typeface="Roboto Medium"/>
                <a:cs typeface="Roboto Medium"/>
                <a:sym typeface="Roboto Medium"/>
              </a:defRPr>
            </a:lvl4pPr>
            <a:lvl5pPr lvl="4" rtl="0">
              <a:spcBef>
                <a:spcPts val="300"/>
              </a:spcBef>
              <a:spcAft>
                <a:spcPts val="0"/>
              </a:spcAft>
              <a:buClr>
                <a:schemeClr val="accent2"/>
              </a:buClr>
              <a:buSzPts val="1200"/>
              <a:buFont typeface="Roboto Medium"/>
              <a:buNone/>
              <a:defRPr>
                <a:solidFill>
                  <a:schemeClr val="accent2"/>
                </a:solidFill>
                <a:latin typeface="Roboto Medium"/>
                <a:ea typeface="Roboto Medium"/>
                <a:cs typeface="Roboto Medium"/>
                <a:sym typeface="Roboto Medium"/>
              </a:defRPr>
            </a:lvl5pPr>
            <a:lvl6pPr lvl="5"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6pPr>
            <a:lvl7pPr lvl="6"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7pPr>
            <a:lvl8pPr lvl="7"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8pPr>
            <a:lvl9pPr lvl="8" rtl="0">
              <a:spcBef>
                <a:spcPts val="533"/>
              </a:spcBef>
              <a:spcAft>
                <a:spcPts val="0"/>
              </a:spcAft>
              <a:buClr>
                <a:schemeClr val="accent2"/>
              </a:buClr>
              <a:buSzPts val="2666"/>
              <a:buFont typeface="Roboto Medium"/>
              <a:buNone/>
              <a:defRPr>
                <a:solidFill>
                  <a:schemeClr val="accent2"/>
                </a:solidFill>
                <a:latin typeface="Roboto Medium"/>
                <a:ea typeface="Roboto Medium"/>
                <a:cs typeface="Roboto Medium"/>
                <a:sym typeface="Roboto Medium"/>
              </a:defRPr>
            </a:lvl9pPr>
          </a:lstStyle>
          <a:p>
            <a:endParaRPr/>
          </a:p>
        </p:txBody>
      </p:sp>
      <p:pic>
        <p:nvPicPr>
          <p:cNvPr id="803" name="Google Shape;803;p135"/>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04" name="Google Shape;804;p135"/>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WHITE Subhead | Title">
  <p:cSld name="1_WHITE Subhead | Title">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455623" y="731522"/>
            <a:ext cx="8915583"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5"/>
          <p:cNvSpPr txBox="1">
            <a:spLocks noGrp="1"/>
          </p:cNvSpPr>
          <p:nvPr>
            <p:ph type="subTitle" idx="1"/>
          </p:nvPr>
        </p:nvSpPr>
        <p:spPr>
          <a:xfrm>
            <a:off x="455669" y="457200"/>
            <a:ext cx="8915492" cy="228600"/>
          </a:xfrm>
          <a:prstGeom prst="rect">
            <a:avLst/>
          </a:prstGeom>
          <a:noFill/>
          <a:ln>
            <a:noFill/>
          </a:ln>
        </p:spPr>
        <p:txBody>
          <a:bodyPr spcFirstLastPara="1" wrap="square" lIns="0" tIns="0" rIns="0" bIns="0" anchor="t" anchorCtr="0">
            <a:noAutofit/>
          </a:bodyPr>
          <a:lstStyle>
            <a:lvl1pPr lvl="0" algn="l">
              <a:spcBef>
                <a:spcPts val="0"/>
              </a:spcBef>
              <a:spcAft>
                <a:spcPts val="0"/>
              </a:spcAft>
              <a:buClr>
                <a:schemeClr val="lt2"/>
              </a:buClr>
              <a:buSzPts val="1400"/>
              <a:buFont typeface="Roboto Medium"/>
              <a:buNone/>
              <a:defRPr sz="1400">
                <a:solidFill>
                  <a:schemeClr val="lt2"/>
                </a:solidFill>
                <a:latin typeface="Roboto Medium"/>
                <a:ea typeface="Roboto Medium"/>
                <a:cs typeface="Roboto Medium"/>
                <a:sym typeface="Roboto Medium"/>
              </a:defRPr>
            </a:lvl1pPr>
            <a:lvl2pPr lvl="1" algn="l">
              <a:spcBef>
                <a:spcPts val="600"/>
              </a:spcBef>
              <a:spcAft>
                <a:spcPts val="0"/>
              </a:spcAft>
              <a:buClr>
                <a:schemeClr val="dk1"/>
              </a:buClr>
              <a:buSzPts val="1800"/>
              <a:buFont typeface="Roboto Medium"/>
              <a:buNone/>
              <a:defRPr>
                <a:latin typeface="Roboto Medium"/>
                <a:ea typeface="Roboto Medium"/>
                <a:cs typeface="Roboto Medium"/>
                <a:sym typeface="Roboto Medium"/>
              </a:defRPr>
            </a:lvl2pPr>
            <a:lvl3pPr lvl="2" algn="l">
              <a:spcBef>
                <a:spcPts val="600"/>
              </a:spcBef>
              <a:spcAft>
                <a:spcPts val="0"/>
              </a:spcAft>
              <a:buClr>
                <a:schemeClr val="dk1"/>
              </a:buClr>
              <a:buSzPts val="1600"/>
              <a:buFont typeface="Roboto Medium"/>
              <a:buNone/>
              <a:defRPr>
                <a:latin typeface="Roboto Medium"/>
                <a:ea typeface="Roboto Medium"/>
                <a:cs typeface="Roboto Medium"/>
                <a:sym typeface="Roboto Medium"/>
              </a:defRPr>
            </a:lvl3pPr>
            <a:lvl4pPr lvl="3" algn="l">
              <a:spcBef>
                <a:spcPts val="300"/>
              </a:spcBef>
              <a:spcAft>
                <a:spcPts val="0"/>
              </a:spcAft>
              <a:buClr>
                <a:schemeClr val="dk1"/>
              </a:buClr>
              <a:buSzPts val="1400"/>
              <a:buFont typeface="Roboto Medium"/>
              <a:buNone/>
              <a:defRPr>
                <a:latin typeface="Roboto Medium"/>
                <a:ea typeface="Roboto Medium"/>
                <a:cs typeface="Roboto Medium"/>
                <a:sym typeface="Roboto Medium"/>
              </a:defRPr>
            </a:lvl4pPr>
            <a:lvl5pPr lvl="4" algn="l">
              <a:spcBef>
                <a:spcPts val="300"/>
              </a:spcBef>
              <a:spcAft>
                <a:spcPts val="0"/>
              </a:spcAft>
              <a:buClr>
                <a:schemeClr val="dk1"/>
              </a:buClr>
              <a:buSzPts val="1200"/>
              <a:buFont typeface="Roboto Medium"/>
              <a:buNone/>
              <a:defRPr>
                <a:latin typeface="Roboto Medium"/>
                <a:ea typeface="Roboto Medium"/>
                <a:cs typeface="Roboto Medium"/>
                <a:sym typeface="Roboto Medium"/>
              </a:defRPr>
            </a:lvl5pPr>
            <a:lvl6pPr lvl="5" algn="l">
              <a:spcBef>
                <a:spcPts val="533"/>
              </a:spcBef>
              <a:spcAft>
                <a:spcPts val="0"/>
              </a:spcAft>
              <a:buClr>
                <a:schemeClr val="dk1"/>
              </a:buClr>
              <a:buSzPts val="2666"/>
              <a:buFont typeface="Roboto Medium"/>
              <a:buNone/>
              <a:defRPr>
                <a:latin typeface="Roboto Medium"/>
                <a:ea typeface="Roboto Medium"/>
                <a:cs typeface="Roboto Medium"/>
                <a:sym typeface="Roboto Medium"/>
              </a:defRPr>
            </a:lvl6pPr>
            <a:lvl7pPr lvl="6" algn="l">
              <a:spcBef>
                <a:spcPts val="533"/>
              </a:spcBef>
              <a:spcAft>
                <a:spcPts val="0"/>
              </a:spcAft>
              <a:buClr>
                <a:schemeClr val="dk1"/>
              </a:buClr>
              <a:buSzPts val="2666"/>
              <a:buFont typeface="Roboto Medium"/>
              <a:buNone/>
              <a:defRPr>
                <a:latin typeface="Roboto Medium"/>
                <a:ea typeface="Roboto Medium"/>
                <a:cs typeface="Roboto Medium"/>
                <a:sym typeface="Roboto Medium"/>
              </a:defRPr>
            </a:lvl7pPr>
            <a:lvl8pPr lvl="7" algn="l">
              <a:spcBef>
                <a:spcPts val="533"/>
              </a:spcBef>
              <a:spcAft>
                <a:spcPts val="0"/>
              </a:spcAft>
              <a:buClr>
                <a:schemeClr val="dk1"/>
              </a:buClr>
              <a:buSzPts val="2666"/>
              <a:buFont typeface="Roboto Medium"/>
              <a:buNone/>
              <a:defRPr>
                <a:latin typeface="Roboto Medium"/>
                <a:ea typeface="Roboto Medium"/>
                <a:cs typeface="Roboto Medium"/>
                <a:sym typeface="Roboto Medium"/>
              </a:defRPr>
            </a:lvl8pPr>
            <a:lvl9pPr lvl="8" algn="l">
              <a:spcBef>
                <a:spcPts val="533"/>
              </a:spcBef>
              <a:spcAft>
                <a:spcPts val="0"/>
              </a:spcAft>
              <a:buClr>
                <a:schemeClr val="dk1"/>
              </a:buClr>
              <a:buSzPts val="2666"/>
              <a:buFont typeface="Roboto Medium"/>
              <a:buNone/>
              <a:defRPr>
                <a:latin typeface="Roboto Medium"/>
                <a:ea typeface="Roboto Medium"/>
                <a:cs typeface="Roboto Medium"/>
                <a:sym typeface="Roboto Medium"/>
              </a:defRPr>
            </a:lvl9pPr>
          </a:lstStyle>
          <a:p>
            <a:endParaRPr/>
          </a:p>
        </p:txBody>
      </p:sp>
      <p:sp>
        <p:nvSpPr>
          <p:cNvPr id="62" name="Google Shape;62;p15"/>
          <p:cNvSpPr txBox="1">
            <a:spLocks noGrp="1"/>
          </p:cNvSpPr>
          <p:nvPr>
            <p:ph type="sldNum" idx="12"/>
          </p:nvPr>
        </p:nvSpPr>
        <p:spPr>
          <a:xfrm>
            <a:off x="11438967" y="6400800"/>
            <a:ext cx="294603" cy="228600"/>
          </a:xfrm>
          <a:prstGeom prst="rect">
            <a:avLst/>
          </a:prstGeom>
          <a:noFill/>
          <a:ln>
            <a:noFill/>
          </a:ln>
        </p:spPr>
        <p:txBody>
          <a:bodyPr spcFirstLastPara="1" wrap="square" lIns="0" tIns="0" rIns="0" bIns="0" anchor="b" anchorCtr="0">
            <a:noAutofit/>
          </a:bodyPr>
          <a:lstStyle>
            <a:lvl1pPr marL="0" marR="0" lvl="0" indent="0" algn="r" rtl="0">
              <a:spcBef>
                <a:spcPts val="0"/>
              </a:spcBef>
              <a:spcAft>
                <a:spcPts val="0"/>
              </a:spcAft>
              <a:buClr>
                <a:srgbClr val="000000"/>
              </a:buClr>
              <a:buSzPts val="1000"/>
              <a:buFont typeface="Poppins Medium"/>
              <a:buNone/>
              <a:defRPr sz="1000" b="0" i="0" u="none" strike="noStrike" cap="none">
                <a:solidFill>
                  <a:srgbClr val="000000"/>
                </a:solidFill>
                <a:latin typeface="Poppins Medium"/>
                <a:ea typeface="Poppins Medium"/>
                <a:cs typeface="Poppins Medium"/>
                <a:sym typeface="Poppins Medium"/>
              </a:defRPr>
            </a:lvl1pPr>
            <a:lvl2pPr marL="0" marR="0" lvl="1" indent="0" algn="r" rtl="0">
              <a:spcBef>
                <a:spcPts val="0"/>
              </a:spcBef>
              <a:spcAft>
                <a:spcPts val="0"/>
              </a:spcAft>
              <a:buClr>
                <a:srgbClr val="000000"/>
              </a:buClr>
              <a:buSzPts val="1000"/>
              <a:buFont typeface="Poppins Medium"/>
              <a:buNone/>
              <a:defRPr sz="1000" b="0" i="0" u="none" strike="noStrike" cap="none">
                <a:solidFill>
                  <a:srgbClr val="000000"/>
                </a:solidFill>
                <a:latin typeface="Poppins Medium"/>
                <a:ea typeface="Poppins Medium"/>
                <a:cs typeface="Poppins Medium"/>
                <a:sym typeface="Poppins Medium"/>
              </a:defRPr>
            </a:lvl2pPr>
            <a:lvl3pPr marL="0" marR="0" lvl="2" indent="0" algn="r" rtl="0">
              <a:spcBef>
                <a:spcPts val="0"/>
              </a:spcBef>
              <a:spcAft>
                <a:spcPts val="0"/>
              </a:spcAft>
              <a:buClr>
                <a:srgbClr val="000000"/>
              </a:buClr>
              <a:buSzPts val="1000"/>
              <a:buFont typeface="Poppins Medium"/>
              <a:buNone/>
              <a:defRPr sz="1000" b="0" i="0" u="none" strike="noStrike" cap="none">
                <a:solidFill>
                  <a:srgbClr val="000000"/>
                </a:solidFill>
                <a:latin typeface="Poppins Medium"/>
                <a:ea typeface="Poppins Medium"/>
                <a:cs typeface="Poppins Medium"/>
                <a:sym typeface="Poppins Medium"/>
              </a:defRPr>
            </a:lvl3pPr>
            <a:lvl4pPr marL="0" marR="0" lvl="3" indent="0" algn="r" rtl="0">
              <a:spcBef>
                <a:spcPts val="0"/>
              </a:spcBef>
              <a:spcAft>
                <a:spcPts val="0"/>
              </a:spcAft>
              <a:buClr>
                <a:srgbClr val="000000"/>
              </a:buClr>
              <a:buSzPts val="1000"/>
              <a:buFont typeface="Poppins Medium"/>
              <a:buNone/>
              <a:defRPr sz="1000" b="0" i="0" u="none" strike="noStrike" cap="none">
                <a:solidFill>
                  <a:srgbClr val="000000"/>
                </a:solidFill>
                <a:latin typeface="Poppins Medium"/>
                <a:ea typeface="Poppins Medium"/>
                <a:cs typeface="Poppins Medium"/>
                <a:sym typeface="Poppins Medium"/>
              </a:defRPr>
            </a:lvl4pPr>
            <a:lvl5pPr marL="0" marR="0" lvl="4" indent="0" algn="r" rtl="0">
              <a:spcBef>
                <a:spcPts val="0"/>
              </a:spcBef>
              <a:spcAft>
                <a:spcPts val="0"/>
              </a:spcAft>
              <a:buClr>
                <a:srgbClr val="000000"/>
              </a:buClr>
              <a:buSzPts val="1000"/>
              <a:buFont typeface="Poppins Medium"/>
              <a:buNone/>
              <a:defRPr sz="1000" b="0" i="0" u="none" strike="noStrike" cap="none">
                <a:solidFill>
                  <a:srgbClr val="000000"/>
                </a:solidFill>
                <a:latin typeface="Poppins Medium"/>
                <a:ea typeface="Poppins Medium"/>
                <a:cs typeface="Poppins Medium"/>
                <a:sym typeface="Poppins Medium"/>
              </a:defRPr>
            </a:lvl5pPr>
            <a:lvl6pPr marL="0" marR="0" lvl="5" indent="0" algn="r" rtl="0">
              <a:spcBef>
                <a:spcPts val="0"/>
              </a:spcBef>
              <a:spcAft>
                <a:spcPts val="0"/>
              </a:spcAft>
              <a:buClr>
                <a:srgbClr val="000000"/>
              </a:buClr>
              <a:buSzPts val="1000"/>
              <a:buFont typeface="Poppins Medium"/>
              <a:buNone/>
              <a:defRPr sz="1000" b="0" i="0" u="none" strike="noStrike" cap="none">
                <a:solidFill>
                  <a:srgbClr val="000000"/>
                </a:solidFill>
                <a:latin typeface="Poppins Medium"/>
                <a:ea typeface="Poppins Medium"/>
                <a:cs typeface="Poppins Medium"/>
                <a:sym typeface="Poppins Medium"/>
              </a:defRPr>
            </a:lvl6pPr>
            <a:lvl7pPr marL="0" marR="0" lvl="6" indent="0" algn="r" rtl="0">
              <a:spcBef>
                <a:spcPts val="0"/>
              </a:spcBef>
              <a:spcAft>
                <a:spcPts val="0"/>
              </a:spcAft>
              <a:buClr>
                <a:srgbClr val="000000"/>
              </a:buClr>
              <a:buSzPts val="1000"/>
              <a:buFont typeface="Poppins Medium"/>
              <a:buNone/>
              <a:defRPr sz="1000" b="0" i="0" u="none" strike="noStrike" cap="none">
                <a:solidFill>
                  <a:srgbClr val="000000"/>
                </a:solidFill>
                <a:latin typeface="Poppins Medium"/>
                <a:ea typeface="Poppins Medium"/>
                <a:cs typeface="Poppins Medium"/>
                <a:sym typeface="Poppins Medium"/>
              </a:defRPr>
            </a:lvl7pPr>
            <a:lvl8pPr marL="0" marR="0" lvl="7" indent="0" algn="r" rtl="0">
              <a:spcBef>
                <a:spcPts val="0"/>
              </a:spcBef>
              <a:spcAft>
                <a:spcPts val="0"/>
              </a:spcAft>
              <a:buClr>
                <a:srgbClr val="000000"/>
              </a:buClr>
              <a:buSzPts val="1000"/>
              <a:buFont typeface="Poppins Medium"/>
              <a:buNone/>
              <a:defRPr sz="1000" b="0" i="0" u="none" strike="noStrike" cap="none">
                <a:solidFill>
                  <a:srgbClr val="000000"/>
                </a:solidFill>
                <a:latin typeface="Poppins Medium"/>
                <a:ea typeface="Poppins Medium"/>
                <a:cs typeface="Poppins Medium"/>
                <a:sym typeface="Poppins Medium"/>
              </a:defRPr>
            </a:lvl8pPr>
            <a:lvl9pPr marL="0" marR="0" lvl="8" indent="0" algn="r" rtl="0">
              <a:spcBef>
                <a:spcPts val="0"/>
              </a:spcBef>
              <a:spcAft>
                <a:spcPts val="0"/>
              </a:spcAft>
              <a:buClr>
                <a:srgbClr val="000000"/>
              </a:buClr>
              <a:buSzPts val="1000"/>
              <a:buFont typeface="Poppins Medium"/>
              <a:buNone/>
              <a:defRPr sz="1000" b="0" i="0" u="none" strike="noStrike" cap="none">
                <a:solidFill>
                  <a:srgbClr val="000000"/>
                </a:solidFill>
                <a:latin typeface="Poppins Medium"/>
                <a:ea typeface="Poppins Medium"/>
                <a:cs typeface="Poppins Medium"/>
                <a:sym typeface="Poppins Medium"/>
              </a:defRPr>
            </a:lvl9pPr>
          </a:lstStyle>
          <a:p>
            <a:fld id="{00000000-1234-1234-1234-123412341234}" type="slidenum">
              <a:rPr lang="en" smtClean="0"/>
              <a:pPr/>
              <a:t>‹#›</a:t>
            </a:fld>
            <a:endParaRPr lang="en"/>
          </a:p>
        </p:txBody>
      </p:sp>
      <p:pic>
        <p:nvPicPr>
          <p:cNvPr id="63" name="Google Shape;63;p15"/>
          <p:cNvPicPr preferRelativeResize="0"/>
          <p:nvPr/>
        </p:nvPicPr>
        <p:blipFill rotWithShape="1">
          <a:blip r:embed="rId2">
            <a:alphaModFix/>
          </a:blip>
          <a:srcRect/>
          <a:stretch/>
        </p:blipFill>
        <p:spPr>
          <a:xfrm>
            <a:off x="455631" y="6262542"/>
            <a:ext cx="685801" cy="352697"/>
          </a:xfrm>
          <a:prstGeom prst="rect">
            <a:avLst/>
          </a:prstGeom>
          <a:noFill/>
          <a:ln>
            <a:noFill/>
          </a:ln>
        </p:spPr>
      </p:pic>
      <p:sp>
        <p:nvSpPr>
          <p:cNvPr id="64" name="Google Shape;64;p15"/>
          <p:cNvSpPr txBox="1"/>
          <p:nvPr/>
        </p:nvSpPr>
        <p:spPr>
          <a:xfrm>
            <a:off x="8194435" y="6400800"/>
            <a:ext cx="3244534" cy="228600"/>
          </a:xfrm>
          <a:prstGeom prst="rect">
            <a:avLst/>
          </a:prstGeom>
          <a:noFill/>
          <a:ln>
            <a:noFill/>
          </a:ln>
        </p:spPr>
        <p:txBody>
          <a:bodyPr spcFirstLastPara="1" wrap="square" lIns="91426" tIns="91426" rIns="91426" bIns="91426" anchor="t" anchorCtr="0">
            <a:noAutofit/>
          </a:bodyPr>
          <a:lstStyle/>
          <a:p>
            <a:pPr marL="0" marR="0" lvl="0" indent="0" algn="r" rtl="0">
              <a:spcBef>
                <a:spcPts val="0"/>
              </a:spcBef>
              <a:spcAft>
                <a:spcPts val="0"/>
              </a:spcAft>
              <a:buClr>
                <a:schemeClr val="dk1"/>
              </a:buClr>
              <a:buSzPts val="1000"/>
              <a:buFont typeface="Roboto"/>
              <a:buNone/>
            </a:pPr>
            <a:r>
              <a:rPr lang="en" sz="1000" b="0" i="0" u="none" strike="noStrike" cap="none">
                <a:solidFill>
                  <a:schemeClr val="dk1"/>
                </a:solidFill>
                <a:latin typeface="Roboto"/>
                <a:ea typeface="Roboto"/>
                <a:cs typeface="Roboto"/>
                <a:sym typeface="Roboto"/>
              </a:rPr>
              <a:t>Proprietary &amp; Confidential - For Internal Use Only</a:t>
            </a:r>
            <a:endParaRPr sz="1000" b="0" i="0" u="none" strike="noStrike" cap="none">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HYUNDAI  1Col Title | Subhead | Text">
  <p:cSld name="HYUNDAI  1Col Title | Subhead | Text">
    <p:bg>
      <p:bgPr>
        <a:solidFill>
          <a:schemeClr val="dk2"/>
        </a:solidFill>
        <a:effectLst/>
      </p:bgPr>
    </p:bg>
    <p:spTree>
      <p:nvGrpSpPr>
        <p:cNvPr id="1" name="Shape 805"/>
        <p:cNvGrpSpPr/>
        <p:nvPr/>
      </p:nvGrpSpPr>
      <p:grpSpPr>
        <a:xfrm>
          <a:off x="0" y="0"/>
          <a:ext cx="0" cy="0"/>
          <a:chOff x="0" y="0"/>
          <a:chExt cx="0" cy="0"/>
        </a:xfrm>
      </p:grpSpPr>
      <p:sp>
        <p:nvSpPr>
          <p:cNvPr id="806" name="Google Shape;806;p136"/>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7" name="Google Shape;807;p136"/>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808" name="Google Shape;808;p136"/>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600"/>
              <a:buNone/>
              <a:defRPr sz="1600">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600"/>
              <a:buNone/>
              <a:defRPr sz="1600">
                <a:solidFill>
                  <a:schemeClr val="accent2"/>
                </a:solidFill>
              </a:defRPr>
            </a:lvl4pPr>
            <a:lvl5pPr lvl="4" rtl="0">
              <a:spcBef>
                <a:spcPts val="300"/>
              </a:spcBef>
              <a:spcAft>
                <a:spcPts val="0"/>
              </a:spcAft>
              <a:buClr>
                <a:schemeClr val="accent2"/>
              </a:buClr>
              <a:buSzPts val="1600"/>
              <a:buNone/>
              <a:defRPr sz="1600">
                <a:solidFill>
                  <a:schemeClr val="accent2"/>
                </a:solidFill>
              </a:defRPr>
            </a:lvl5pPr>
            <a:lvl6pPr lvl="5" rtl="0">
              <a:spcBef>
                <a:spcPts val="533"/>
              </a:spcBef>
              <a:spcAft>
                <a:spcPts val="0"/>
              </a:spcAft>
              <a:buClr>
                <a:schemeClr val="accent2"/>
              </a:buClr>
              <a:buSzPts val="1600"/>
              <a:buNone/>
              <a:defRPr sz="1600">
                <a:solidFill>
                  <a:schemeClr val="accent2"/>
                </a:solidFill>
              </a:defRPr>
            </a:lvl6pPr>
            <a:lvl7pPr lvl="6" rtl="0">
              <a:spcBef>
                <a:spcPts val="533"/>
              </a:spcBef>
              <a:spcAft>
                <a:spcPts val="0"/>
              </a:spcAft>
              <a:buClr>
                <a:schemeClr val="accent2"/>
              </a:buClr>
              <a:buSzPts val="1600"/>
              <a:buNone/>
              <a:defRPr sz="1600">
                <a:solidFill>
                  <a:schemeClr val="accent2"/>
                </a:solidFill>
              </a:defRPr>
            </a:lvl7pPr>
            <a:lvl8pPr lvl="7" rtl="0">
              <a:spcBef>
                <a:spcPts val="533"/>
              </a:spcBef>
              <a:spcAft>
                <a:spcPts val="0"/>
              </a:spcAft>
              <a:buClr>
                <a:schemeClr val="accent2"/>
              </a:buClr>
              <a:buSzPts val="1600"/>
              <a:buNone/>
              <a:defRPr sz="1600">
                <a:solidFill>
                  <a:schemeClr val="accent2"/>
                </a:solidFill>
              </a:defRPr>
            </a:lvl8pPr>
            <a:lvl9pPr lvl="8" rtl="0">
              <a:spcBef>
                <a:spcPts val="533"/>
              </a:spcBef>
              <a:spcAft>
                <a:spcPts val="0"/>
              </a:spcAft>
              <a:buClr>
                <a:schemeClr val="accent2"/>
              </a:buClr>
              <a:buSzPts val="1600"/>
              <a:buNone/>
              <a:defRPr sz="1600">
                <a:solidFill>
                  <a:schemeClr val="accent2"/>
                </a:solidFill>
              </a:defRPr>
            </a:lvl9pPr>
          </a:lstStyle>
          <a:p>
            <a:endParaRPr/>
          </a:p>
        </p:txBody>
      </p:sp>
      <p:sp>
        <p:nvSpPr>
          <p:cNvPr id="809" name="Google Shape;809;p136"/>
          <p:cNvSpPr txBox="1">
            <a:spLocks noGrp="1"/>
          </p:cNvSpPr>
          <p:nvPr>
            <p:ph type="body" idx="2"/>
          </p:nvPr>
        </p:nvSpPr>
        <p:spPr>
          <a:xfrm>
            <a:off x="455613" y="2686375"/>
            <a:ext cx="8915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rgbClr val="FFFFFF"/>
              </a:buClr>
              <a:buSzPts val="2000"/>
              <a:buFont typeface="Roboto"/>
              <a:buNone/>
              <a:defRPr b="0" i="0">
                <a:solidFill>
                  <a:srgbClr val="FFFFFF"/>
                </a:solidFill>
                <a:latin typeface="Roboto"/>
                <a:ea typeface="Roboto"/>
                <a:cs typeface="Roboto"/>
                <a:sym typeface="Roboto"/>
              </a:defRPr>
            </a:lvl1pPr>
            <a:lvl2pPr marL="914415" lvl="1" indent="-342906" algn="l" rtl="0">
              <a:spcBef>
                <a:spcPts val="600"/>
              </a:spcBef>
              <a:spcAft>
                <a:spcPts val="0"/>
              </a:spcAft>
              <a:buClr>
                <a:srgbClr val="FFFFFF"/>
              </a:buClr>
              <a:buSzPts val="1800"/>
              <a:buChar char="•"/>
              <a:defRPr b="0" i="0">
                <a:solidFill>
                  <a:srgbClr val="FFFFFF"/>
                </a:solidFill>
                <a:latin typeface="Roboto"/>
                <a:ea typeface="Roboto"/>
                <a:cs typeface="Roboto"/>
                <a:sym typeface="Roboto"/>
              </a:defRPr>
            </a:lvl2pPr>
            <a:lvl3pPr marL="1371622" lvl="2" indent="-330205" algn="l" rtl="0">
              <a:spcBef>
                <a:spcPts val="600"/>
              </a:spcBef>
              <a:spcAft>
                <a:spcPts val="0"/>
              </a:spcAft>
              <a:buClr>
                <a:srgbClr val="FFFFFF"/>
              </a:buClr>
              <a:buSzPts val="1600"/>
              <a:buChar char="−"/>
              <a:defRPr b="0" i="0">
                <a:solidFill>
                  <a:srgbClr val="FFFFFF"/>
                </a:solidFill>
                <a:latin typeface="Roboto"/>
                <a:ea typeface="Roboto"/>
                <a:cs typeface="Roboto"/>
                <a:sym typeface="Roboto"/>
              </a:defRPr>
            </a:lvl3pPr>
            <a:lvl4pPr marL="1828831" lvl="3" indent="-317506" algn="l" rtl="0">
              <a:spcBef>
                <a:spcPts val="300"/>
              </a:spcBef>
              <a:spcAft>
                <a:spcPts val="0"/>
              </a:spcAft>
              <a:buClr>
                <a:srgbClr val="FFFFFF"/>
              </a:buClr>
              <a:buSzPts val="1400"/>
              <a:buChar char="•"/>
              <a:defRPr b="0" i="0">
                <a:solidFill>
                  <a:srgbClr val="FFFFFF"/>
                </a:solidFill>
                <a:latin typeface="Roboto"/>
                <a:ea typeface="Roboto"/>
                <a:cs typeface="Roboto"/>
                <a:sym typeface="Roboto"/>
              </a:defRPr>
            </a:lvl4pPr>
            <a:lvl5pPr marL="2286038" lvl="4" indent="-304805" algn="l" rtl="0">
              <a:spcBef>
                <a:spcPts val="300"/>
              </a:spcBef>
              <a:spcAft>
                <a:spcPts val="0"/>
              </a:spcAft>
              <a:buClr>
                <a:srgbClr val="FFFFFF"/>
              </a:buClr>
              <a:buSzPts val="1200"/>
              <a:buChar char="−"/>
              <a:defRPr b="0" i="0">
                <a:solidFill>
                  <a:srgbClr val="FFFFFF"/>
                </a:solidFill>
                <a:latin typeface="Roboto"/>
                <a:ea typeface="Roboto"/>
                <a:cs typeface="Roboto"/>
                <a:sym typeface="Roboto"/>
              </a:defRPr>
            </a:lvl5pPr>
            <a:lvl6pPr marL="2743246" lvl="5"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6pPr>
            <a:lvl7pPr marL="3200453" lvl="6"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7pPr>
            <a:lvl8pPr marL="3657661" lvl="7"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8pPr>
            <a:lvl9pPr marL="4114868" lvl="8" indent="-304805" algn="l" rtl="0">
              <a:spcBef>
                <a:spcPts val="360"/>
              </a:spcBef>
              <a:spcAft>
                <a:spcPts val="0"/>
              </a:spcAft>
              <a:buClr>
                <a:srgbClr val="FFFFFF"/>
              </a:buClr>
              <a:buSzPts val="1200"/>
              <a:buFont typeface="Roboto"/>
              <a:buChar char="•"/>
              <a:defRPr sz="1200">
                <a:solidFill>
                  <a:srgbClr val="FFFFFF"/>
                </a:solidFill>
                <a:latin typeface="Roboto"/>
                <a:ea typeface="Roboto"/>
                <a:cs typeface="Roboto"/>
                <a:sym typeface="Roboto"/>
              </a:defRPr>
            </a:lvl9pPr>
          </a:lstStyle>
          <a:p>
            <a:endParaRPr/>
          </a:p>
        </p:txBody>
      </p:sp>
      <p:pic>
        <p:nvPicPr>
          <p:cNvPr id="810" name="Google Shape;810;p136"/>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11" name="Google Shape;811;p136"/>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HYUNDAI  2Col Title | Subhead | Text">
  <p:cSld name="HYUNDAI  2Col Title | Subhead | Text">
    <p:bg>
      <p:bgPr>
        <a:solidFill>
          <a:schemeClr val="dk2"/>
        </a:solidFill>
        <a:effectLst/>
      </p:bgPr>
    </p:bg>
    <p:spTree>
      <p:nvGrpSpPr>
        <p:cNvPr id="1" name="Shape 812"/>
        <p:cNvGrpSpPr/>
        <p:nvPr/>
      </p:nvGrpSpPr>
      <p:grpSpPr>
        <a:xfrm>
          <a:off x="0" y="0"/>
          <a:ext cx="0" cy="0"/>
          <a:chOff x="0" y="0"/>
          <a:chExt cx="0" cy="0"/>
        </a:xfrm>
      </p:grpSpPr>
      <p:sp>
        <p:nvSpPr>
          <p:cNvPr id="813" name="Google Shape;813;p137"/>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14" name="Google Shape;814;p137"/>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815" name="Google Shape;815;p137"/>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None/>
              <a:defRPr>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400"/>
              <a:buNone/>
              <a:defRPr>
                <a:solidFill>
                  <a:schemeClr val="accent2"/>
                </a:solidFill>
              </a:defRPr>
            </a:lvl4pPr>
            <a:lvl5pPr lvl="4" rtl="0">
              <a:spcBef>
                <a:spcPts val="300"/>
              </a:spcBef>
              <a:spcAft>
                <a:spcPts val="0"/>
              </a:spcAft>
              <a:buClr>
                <a:schemeClr val="accent2"/>
              </a:buClr>
              <a:buSzPts val="1200"/>
              <a:buNone/>
              <a:defRPr>
                <a:solidFill>
                  <a:schemeClr val="accent2"/>
                </a:solidFill>
              </a:defRPr>
            </a:lvl5pPr>
            <a:lvl6pPr lvl="5" rtl="0">
              <a:spcBef>
                <a:spcPts val="533"/>
              </a:spcBef>
              <a:spcAft>
                <a:spcPts val="0"/>
              </a:spcAft>
              <a:buClr>
                <a:schemeClr val="accent2"/>
              </a:buClr>
              <a:buSzPts val="2666"/>
              <a:buNone/>
              <a:defRPr>
                <a:solidFill>
                  <a:schemeClr val="accent2"/>
                </a:solidFill>
              </a:defRPr>
            </a:lvl6pPr>
            <a:lvl7pPr lvl="6" rtl="0">
              <a:spcBef>
                <a:spcPts val="533"/>
              </a:spcBef>
              <a:spcAft>
                <a:spcPts val="0"/>
              </a:spcAft>
              <a:buClr>
                <a:schemeClr val="accent2"/>
              </a:buClr>
              <a:buSzPts val="2666"/>
              <a:buNone/>
              <a:defRPr>
                <a:solidFill>
                  <a:schemeClr val="accent2"/>
                </a:solidFill>
              </a:defRPr>
            </a:lvl7pPr>
            <a:lvl8pPr lvl="7" rtl="0">
              <a:spcBef>
                <a:spcPts val="533"/>
              </a:spcBef>
              <a:spcAft>
                <a:spcPts val="0"/>
              </a:spcAft>
              <a:buClr>
                <a:schemeClr val="accent2"/>
              </a:buClr>
              <a:buSzPts val="2666"/>
              <a:buNone/>
              <a:defRPr>
                <a:solidFill>
                  <a:schemeClr val="accent2"/>
                </a:solidFill>
              </a:defRPr>
            </a:lvl8pPr>
            <a:lvl9pPr lvl="8" rtl="0">
              <a:spcBef>
                <a:spcPts val="533"/>
              </a:spcBef>
              <a:spcAft>
                <a:spcPts val="0"/>
              </a:spcAft>
              <a:buClr>
                <a:schemeClr val="accent2"/>
              </a:buClr>
              <a:buSzPts val="2666"/>
              <a:buNone/>
              <a:defRPr>
                <a:solidFill>
                  <a:schemeClr val="accent2"/>
                </a:solidFill>
              </a:defRPr>
            </a:lvl9pPr>
          </a:lstStyle>
          <a:p>
            <a:endParaRPr/>
          </a:p>
        </p:txBody>
      </p:sp>
      <p:sp>
        <p:nvSpPr>
          <p:cNvPr id="816" name="Google Shape;816;p137"/>
          <p:cNvSpPr txBox="1">
            <a:spLocks noGrp="1"/>
          </p:cNvSpPr>
          <p:nvPr>
            <p:ph type="body" idx="2"/>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sp>
        <p:nvSpPr>
          <p:cNvPr id="817" name="Google Shape;817;p137"/>
          <p:cNvSpPr txBox="1">
            <a:spLocks noGrp="1"/>
          </p:cNvSpPr>
          <p:nvPr>
            <p:ph type="body" idx="3"/>
          </p:nvPr>
        </p:nvSpPr>
        <p:spPr>
          <a:xfrm>
            <a:off x="6246950"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818" name="Google Shape;818;p137"/>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19" name="Google Shape;819;p137"/>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matchingName="HYUNDAI  1Col Title | Subhead | Text | Image">
  <p:cSld name="HYUNDAI  1Col Title | Subhead | Text | Image">
    <p:bg>
      <p:bgPr>
        <a:solidFill>
          <a:schemeClr val="dk2"/>
        </a:solidFill>
        <a:effectLst/>
      </p:bgPr>
    </p:bg>
    <p:spTree>
      <p:nvGrpSpPr>
        <p:cNvPr id="1" name="Shape 820"/>
        <p:cNvGrpSpPr/>
        <p:nvPr/>
      </p:nvGrpSpPr>
      <p:grpSpPr>
        <a:xfrm>
          <a:off x="0" y="0"/>
          <a:ext cx="0" cy="0"/>
          <a:chOff x="0" y="0"/>
          <a:chExt cx="0" cy="0"/>
        </a:xfrm>
      </p:grpSpPr>
      <p:sp>
        <p:nvSpPr>
          <p:cNvPr id="821" name="Google Shape;821;p138"/>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22" name="Google Shape;822;p138"/>
          <p:cNvSpPr>
            <a:spLocks noGrp="1"/>
          </p:cNvSpPr>
          <p:nvPr>
            <p:ph type="pic" idx="2"/>
          </p:nvPr>
        </p:nvSpPr>
        <p:spPr>
          <a:xfrm>
            <a:off x="7389889" y="1371600"/>
            <a:ext cx="4343401"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823" name="Google Shape;823;p138"/>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824" name="Google Shape;824;p138"/>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None/>
              <a:defRPr>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400"/>
              <a:buNone/>
              <a:defRPr>
                <a:solidFill>
                  <a:schemeClr val="accent2"/>
                </a:solidFill>
              </a:defRPr>
            </a:lvl4pPr>
            <a:lvl5pPr lvl="4" rtl="0">
              <a:spcBef>
                <a:spcPts val="300"/>
              </a:spcBef>
              <a:spcAft>
                <a:spcPts val="0"/>
              </a:spcAft>
              <a:buClr>
                <a:schemeClr val="accent2"/>
              </a:buClr>
              <a:buSzPts val="1200"/>
              <a:buNone/>
              <a:defRPr>
                <a:solidFill>
                  <a:schemeClr val="accent2"/>
                </a:solidFill>
              </a:defRPr>
            </a:lvl5pPr>
            <a:lvl6pPr lvl="5" rtl="0">
              <a:spcBef>
                <a:spcPts val="533"/>
              </a:spcBef>
              <a:spcAft>
                <a:spcPts val="0"/>
              </a:spcAft>
              <a:buClr>
                <a:schemeClr val="accent2"/>
              </a:buClr>
              <a:buSzPts val="2666"/>
              <a:buNone/>
              <a:defRPr>
                <a:solidFill>
                  <a:schemeClr val="accent2"/>
                </a:solidFill>
              </a:defRPr>
            </a:lvl6pPr>
            <a:lvl7pPr lvl="6" rtl="0">
              <a:spcBef>
                <a:spcPts val="533"/>
              </a:spcBef>
              <a:spcAft>
                <a:spcPts val="0"/>
              </a:spcAft>
              <a:buClr>
                <a:schemeClr val="accent2"/>
              </a:buClr>
              <a:buSzPts val="2666"/>
              <a:buNone/>
              <a:defRPr>
                <a:solidFill>
                  <a:schemeClr val="accent2"/>
                </a:solidFill>
              </a:defRPr>
            </a:lvl7pPr>
            <a:lvl8pPr lvl="7" rtl="0">
              <a:spcBef>
                <a:spcPts val="533"/>
              </a:spcBef>
              <a:spcAft>
                <a:spcPts val="0"/>
              </a:spcAft>
              <a:buClr>
                <a:schemeClr val="accent2"/>
              </a:buClr>
              <a:buSzPts val="2666"/>
              <a:buNone/>
              <a:defRPr>
                <a:solidFill>
                  <a:schemeClr val="accent2"/>
                </a:solidFill>
              </a:defRPr>
            </a:lvl8pPr>
            <a:lvl9pPr lvl="8" rtl="0">
              <a:spcBef>
                <a:spcPts val="533"/>
              </a:spcBef>
              <a:spcAft>
                <a:spcPts val="0"/>
              </a:spcAft>
              <a:buClr>
                <a:schemeClr val="accent2"/>
              </a:buClr>
              <a:buSzPts val="2666"/>
              <a:buNone/>
              <a:defRPr>
                <a:solidFill>
                  <a:schemeClr val="accent2"/>
                </a:solidFill>
              </a:defRPr>
            </a:lvl9pPr>
          </a:lstStyle>
          <a:p>
            <a:endParaRPr/>
          </a:p>
        </p:txBody>
      </p:sp>
      <p:sp>
        <p:nvSpPr>
          <p:cNvPr id="825" name="Google Shape;825;p138"/>
          <p:cNvSpPr txBox="1">
            <a:spLocks noGrp="1"/>
          </p:cNvSpPr>
          <p:nvPr>
            <p:ph type="body" idx="3"/>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826" name="Google Shape;826;p138"/>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27" name="Google Shape;827;p138"/>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HYUNDAI  Title | Subhead | Text | HP Image">
  <p:cSld name="HYUNDAI  Title | Subhead | Text | HP Image">
    <p:bg>
      <p:bgPr>
        <a:solidFill>
          <a:schemeClr val="dk2"/>
        </a:solidFill>
        <a:effectLst/>
      </p:bgPr>
    </p:bg>
    <p:spTree>
      <p:nvGrpSpPr>
        <p:cNvPr id="1" name="Shape 828"/>
        <p:cNvGrpSpPr/>
        <p:nvPr/>
      </p:nvGrpSpPr>
      <p:grpSpPr>
        <a:xfrm>
          <a:off x="0" y="0"/>
          <a:ext cx="0" cy="0"/>
          <a:chOff x="0" y="0"/>
          <a:chExt cx="0" cy="0"/>
        </a:xfrm>
      </p:grpSpPr>
      <p:sp>
        <p:nvSpPr>
          <p:cNvPr id="829" name="Google Shape;829;p139"/>
          <p:cNvSpPr>
            <a:spLocks noGrp="1"/>
          </p:cNvSpPr>
          <p:nvPr>
            <p:ph type="pic" idx="2"/>
          </p:nvPr>
        </p:nvSpPr>
        <p:spPr>
          <a:xfrm>
            <a:off x="6094475" y="359"/>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830" name="Google Shape;830;p139"/>
          <p:cNvSpPr txBox="1">
            <a:spLocks noGrp="1"/>
          </p:cNvSpPr>
          <p:nvPr>
            <p:ph type="title"/>
          </p:nvPr>
        </p:nvSpPr>
        <p:spPr>
          <a:xfrm>
            <a:off x="455618" y="457200"/>
            <a:ext cx="5029201"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31" name="Google Shape;831;p139"/>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832" name="Google Shape;832;p139"/>
          <p:cNvSpPr txBox="1">
            <a:spLocks noGrp="1"/>
          </p:cNvSpPr>
          <p:nvPr>
            <p:ph type="subTitle" idx="1"/>
          </p:nvPr>
        </p:nvSpPr>
        <p:spPr>
          <a:xfrm>
            <a:off x="455626" y="1280160"/>
            <a:ext cx="50292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None/>
              <a:defRPr>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400"/>
              <a:buNone/>
              <a:defRPr>
                <a:solidFill>
                  <a:schemeClr val="accent2"/>
                </a:solidFill>
              </a:defRPr>
            </a:lvl4pPr>
            <a:lvl5pPr lvl="4" rtl="0">
              <a:spcBef>
                <a:spcPts val="300"/>
              </a:spcBef>
              <a:spcAft>
                <a:spcPts val="0"/>
              </a:spcAft>
              <a:buClr>
                <a:schemeClr val="accent2"/>
              </a:buClr>
              <a:buSzPts val="1200"/>
              <a:buNone/>
              <a:defRPr>
                <a:solidFill>
                  <a:schemeClr val="accent2"/>
                </a:solidFill>
              </a:defRPr>
            </a:lvl5pPr>
            <a:lvl6pPr lvl="5" rtl="0">
              <a:spcBef>
                <a:spcPts val="533"/>
              </a:spcBef>
              <a:spcAft>
                <a:spcPts val="0"/>
              </a:spcAft>
              <a:buClr>
                <a:schemeClr val="accent2"/>
              </a:buClr>
              <a:buSzPts val="2666"/>
              <a:buNone/>
              <a:defRPr>
                <a:solidFill>
                  <a:schemeClr val="accent2"/>
                </a:solidFill>
              </a:defRPr>
            </a:lvl6pPr>
            <a:lvl7pPr lvl="6" rtl="0">
              <a:spcBef>
                <a:spcPts val="533"/>
              </a:spcBef>
              <a:spcAft>
                <a:spcPts val="0"/>
              </a:spcAft>
              <a:buClr>
                <a:schemeClr val="accent2"/>
              </a:buClr>
              <a:buSzPts val="2666"/>
              <a:buNone/>
              <a:defRPr>
                <a:solidFill>
                  <a:schemeClr val="accent2"/>
                </a:solidFill>
              </a:defRPr>
            </a:lvl7pPr>
            <a:lvl8pPr lvl="7" rtl="0">
              <a:spcBef>
                <a:spcPts val="533"/>
              </a:spcBef>
              <a:spcAft>
                <a:spcPts val="0"/>
              </a:spcAft>
              <a:buClr>
                <a:schemeClr val="accent2"/>
              </a:buClr>
              <a:buSzPts val="2666"/>
              <a:buNone/>
              <a:defRPr>
                <a:solidFill>
                  <a:schemeClr val="accent2"/>
                </a:solidFill>
              </a:defRPr>
            </a:lvl8pPr>
            <a:lvl9pPr lvl="8" rtl="0">
              <a:spcBef>
                <a:spcPts val="533"/>
              </a:spcBef>
              <a:spcAft>
                <a:spcPts val="0"/>
              </a:spcAft>
              <a:buClr>
                <a:schemeClr val="accent2"/>
              </a:buClr>
              <a:buSzPts val="2666"/>
              <a:buNone/>
              <a:defRPr>
                <a:solidFill>
                  <a:schemeClr val="accent2"/>
                </a:solidFill>
              </a:defRPr>
            </a:lvl9pPr>
          </a:lstStyle>
          <a:p>
            <a:endParaRPr/>
          </a:p>
        </p:txBody>
      </p:sp>
      <p:sp>
        <p:nvSpPr>
          <p:cNvPr id="833" name="Google Shape;833;p139"/>
          <p:cNvSpPr txBox="1">
            <a:spLocks noGrp="1"/>
          </p:cNvSpPr>
          <p:nvPr>
            <p:ph type="body" idx="3"/>
          </p:nvPr>
        </p:nvSpPr>
        <p:spPr>
          <a:xfrm>
            <a:off x="455675" y="2686375"/>
            <a:ext cx="52578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834" name="Google Shape;834;p139"/>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35" name="Google Shape;835;p139"/>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HYUNDAI  Title | Subhead">
  <p:cSld name="HYUNDAI  Title | Subhead">
    <p:bg>
      <p:bgPr>
        <a:solidFill>
          <a:schemeClr val="dk2"/>
        </a:solidFill>
        <a:effectLst/>
      </p:bgPr>
    </p:bg>
    <p:spTree>
      <p:nvGrpSpPr>
        <p:cNvPr id="1" name="Shape 836"/>
        <p:cNvGrpSpPr/>
        <p:nvPr/>
      </p:nvGrpSpPr>
      <p:grpSpPr>
        <a:xfrm>
          <a:off x="0" y="0"/>
          <a:ext cx="0" cy="0"/>
          <a:chOff x="0" y="0"/>
          <a:chExt cx="0" cy="0"/>
        </a:xfrm>
      </p:grpSpPr>
      <p:sp>
        <p:nvSpPr>
          <p:cNvPr id="837" name="Google Shape;837;p140"/>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38" name="Google Shape;838;p140"/>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839" name="Google Shape;839;p140"/>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None/>
              <a:defRPr>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400"/>
              <a:buNone/>
              <a:defRPr>
                <a:solidFill>
                  <a:schemeClr val="accent2"/>
                </a:solidFill>
              </a:defRPr>
            </a:lvl4pPr>
            <a:lvl5pPr lvl="4" rtl="0">
              <a:spcBef>
                <a:spcPts val="300"/>
              </a:spcBef>
              <a:spcAft>
                <a:spcPts val="0"/>
              </a:spcAft>
              <a:buClr>
                <a:schemeClr val="accent2"/>
              </a:buClr>
              <a:buSzPts val="1200"/>
              <a:buNone/>
              <a:defRPr>
                <a:solidFill>
                  <a:schemeClr val="accent2"/>
                </a:solidFill>
              </a:defRPr>
            </a:lvl5pPr>
            <a:lvl6pPr lvl="5" rtl="0">
              <a:spcBef>
                <a:spcPts val="533"/>
              </a:spcBef>
              <a:spcAft>
                <a:spcPts val="0"/>
              </a:spcAft>
              <a:buClr>
                <a:schemeClr val="accent2"/>
              </a:buClr>
              <a:buSzPts val="2666"/>
              <a:buNone/>
              <a:defRPr>
                <a:solidFill>
                  <a:schemeClr val="accent2"/>
                </a:solidFill>
              </a:defRPr>
            </a:lvl6pPr>
            <a:lvl7pPr lvl="6" rtl="0">
              <a:spcBef>
                <a:spcPts val="533"/>
              </a:spcBef>
              <a:spcAft>
                <a:spcPts val="0"/>
              </a:spcAft>
              <a:buClr>
                <a:schemeClr val="accent2"/>
              </a:buClr>
              <a:buSzPts val="2666"/>
              <a:buNone/>
              <a:defRPr>
                <a:solidFill>
                  <a:schemeClr val="accent2"/>
                </a:solidFill>
              </a:defRPr>
            </a:lvl7pPr>
            <a:lvl8pPr lvl="7" rtl="0">
              <a:spcBef>
                <a:spcPts val="533"/>
              </a:spcBef>
              <a:spcAft>
                <a:spcPts val="0"/>
              </a:spcAft>
              <a:buClr>
                <a:schemeClr val="accent2"/>
              </a:buClr>
              <a:buSzPts val="2666"/>
              <a:buNone/>
              <a:defRPr>
                <a:solidFill>
                  <a:schemeClr val="accent2"/>
                </a:solidFill>
              </a:defRPr>
            </a:lvl8pPr>
            <a:lvl9pPr lvl="8" rtl="0">
              <a:spcBef>
                <a:spcPts val="533"/>
              </a:spcBef>
              <a:spcAft>
                <a:spcPts val="0"/>
              </a:spcAft>
              <a:buClr>
                <a:schemeClr val="accent2"/>
              </a:buClr>
              <a:buSzPts val="2666"/>
              <a:buNone/>
              <a:defRPr>
                <a:solidFill>
                  <a:schemeClr val="accent2"/>
                </a:solidFill>
              </a:defRPr>
            </a:lvl9pPr>
          </a:lstStyle>
          <a:p>
            <a:endParaRPr/>
          </a:p>
        </p:txBody>
      </p:sp>
      <p:pic>
        <p:nvPicPr>
          <p:cNvPr id="840" name="Google Shape;840;p140"/>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41" name="Google Shape;841;p140"/>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matchingName="HYUNDAI  Blank">
  <p:cSld name="HYUNDAI  Blank">
    <p:bg>
      <p:bgPr>
        <a:solidFill>
          <a:schemeClr val="dk2"/>
        </a:solidFill>
        <a:effectLst/>
      </p:bgPr>
    </p:bg>
    <p:spTree>
      <p:nvGrpSpPr>
        <p:cNvPr id="1" name="Shape 842"/>
        <p:cNvGrpSpPr/>
        <p:nvPr/>
      </p:nvGrpSpPr>
      <p:grpSpPr>
        <a:xfrm>
          <a:off x="0" y="0"/>
          <a:ext cx="0" cy="0"/>
          <a:chOff x="0" y="0"/>
          <a:chExt cx="0" cy="0"/>
        </a:xfrm>
      </p:grpSpPr>
      <p:sp>
        <p:nvSpPr>
          <p:cNvPr id="843" name="Google Shape;843;p141"/>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844" name="Google Shape;844;p141"/>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45" name="Google Shape;845;p141"/>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matchingName="WHITE Blank">
  <p:cSld name="WHITE Blank">
    <p:spTree>
      <p:nvGrpSpPr>
        <p:cNvPr id="1" name="Shape 846"/>
        <p:cNvGrpSpPr/>
        <p:nvPr/>
      </p:nvGrpSpPr>
      <p:grpSpPr>
        <a:xfrm>
          <a:off x="0" y="0"/>
          <a:ext cx="0" cy="0"/>
          <a:chOff x="0" y="0"/>
          <a:chExt cx="0" cy="0"/>
        </a:xfrm>
      </p:grpSpPr>
      <p:sp>
        <p:nvSpPr>
          <p:cNvPr id="847" name="Google Shape;847;p142"/>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pic>
        <p:nvPicPr>
          <p:cNvPr id="848" name="Google Shape;848;p142"/>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49" name="Google Shape;849;p142"/>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latin typeface="Roboto"/>
                <a:ea typeface="Roboto"/>
                <a:cs typeface="Roboto"/>
                <a:sym typeface="Roboto"/>
              </a:rPr>
              <a:t>Proprietary &amp; Confidential - For Internal Use Only</a:t>
            </a:r>
            <a:endParaRPr sz="1000">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NAVY 1Col Title | Subhead | Text | Image">
  <p:cSld name="NAVY 1Col Title | Subhead | Text | Image">
    <p:bg>
      <p:bgPr>
        <a:solidFill>
          <a:srgbClr val="030A14"/>
        </a:solidFill>
        <a:effectLst/>
      </p:bgPr>
    </p:bg>
    <p:spTree>
      <p:nvGrpSpPr>
        <p:cNvPr id="1" name="Shape 850"/>
        <p:cNvGrpSpPr/>
        <p:nvPr/>
      </p:nvGrpSpPr>
      <p:grpSpPr>
        <a:xfrm>
          <a:off x="0" y="0"/>
          <a:ext cx="0" cy="0"/>
          <a:chOff x="0" y="0"/>
          <a:chExt cx="0" cy="0"/>
        </a:xfrm>
      </p:grpSpPr>
      <p:sp>
        <p:nvSpPr>
          <p:cNvPr id="851" name="Google Shape;851;p143"/>
          <p:cNvSpPr txBox="1">
            <a:spLocks noGrp="1"/>
          </p:cNvSpPr>
          <p:nvPr>
            <p:ph type="title"/>
          </p:nvPr>
        </p:nvSpPr>
        <p:spPr>
          <a:xfrm>
            <a:off x="455617" y="45720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52" name="Google Shape;852;p143"/>
          <p:cNvSpPr>
            <a:spLocks noGrp="1"/>
          </p:cNvSpPr>
          <p:nvPr>
            <p:ph type="pic" idx="2"/>
          </p:nvPr>
        </p:nvSpPr>
        <p:spPr>
          <a:xfrm>
            <a:off x="7389889" y="1371600"/>
            <a:ext cx="4343401"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853" name="Google Shape;853;p143"/>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854" name="Google Shape;854;p143"/>
          <p:cNvSpPr txBox="1">
            <a:spLocks noGrp="1"/>
          </p:cNvSpPr>
          <p:nvPr>
            <p:ph type="subTitle" idx="1"/>
          </p:nvPr>
        </p:nvSpPr>
        <p:spPr>
          <a:xfrm>
            <a:off x="455625" y="86868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None/>
              <a:defRPr>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400"/>
              <a:buNone/>
              <a:defRPr>
                <a:solidFill>
                  <a:schemeClr val="accent2"/>
                </a:solidFill>
              </a:defRPr>
            </a:lvl4pPr>
            <a:lvl5pPr lvl="4" rtl="0">
              <a:spcBef>
                <a:spcPts val="300"/>
              </a:spcBef>
              <a:spcAft>
                <a:spcPts val="0"/>
              </a:spcAft>
              <a:buClr>
                <a:schemeClr val="accent2"/>
              </a:buClr>
              <a:buSzPts val="1200"/>
              <a:buNone/>
              <a:defRPr>
                <a:solidFill>
                  <a:schemeClr val="accent2"/>
                </a:solidFill>
              </a:defRPr>
            </a:lvl5pPr>
            <a:lvl6pPr lvl="5" rtl="0">
              <a:spcBef>
                <a:spcPts val="533"/>
              </a:spcBef>
              <a:spcAft>
                <a:spcPts val="0"/>
              </a:spcAft>
              <a:buClr>
                <a:schemeClr val="accent2"/>
              </a:buClr>
              <a:buSzPts val="2666"/>
              <a:buNone/>
              <a:defRPr>
                <a:solidFill>
                  <a:schemeClr val="accent2"/>
                </a:solidFill>
              </a:defRPr>
            </a:lvl6pPr>
            <a:lvl7pPr lvl="6" rtl="0">
              <a:spcBef>
                <a:spcPts val="533"/>
              </a:spcBef>
              <a:spcAft>
                <a:spcPts val="0"/>
              </a:spcAft>
              <a:buClr>
                <a:schemeClr val="accent2"/>
              </a:buClr>
              <a:buSzPts val="2666"/>
              <a:buNone/>
              <a:defRPr>
                <a:solidFill>
                  <a:schemeClr val="accent2"/>
                </a:solidFill>
              </a:defRPr>
            </a:lvl7pPr>
            <a:lvl8pPr lvl="7" rtl="0">
              <a:spcBef>
                <a:spcPts val="533"/>
              </a:spcBef>
              <a:spcAft>
                <a:spcPts val="0"/>
              </a:spcAft>
              <a:buClr>
                <a:schemeClr val="accent2"/>
              </a:buClr>
              <a:buSzPts val="2666"/>
              <a:buNone/>
              <a:defRPr>
                <a:solidFill>
                  <a:schemeClr val="accent2"/>
                </a:solidFill>
              </a:defRPr>
            </a:lvl8pPr>
            <a:lvl9pPr lvl="8" rtl="0">
              <a:spcBef>
                <a:spcPts val="533"/>
              </a:spcBef>
              <a:spcAft>
                <a:spcPts val="0"/>
              </a:spcAft>
              <a:buClr>
                <a:schemeClr val="accent2"/>
              </a:buClr>
              <a:buSzPts val="2666"/>
              <a:buNone/>
              <a:defRPr>
                <a:solidFill>
                  <a:schemeClr val="accent2"/>
                </a:solidFill>
              </a:defRPr>
            </a:lvl9pPr>
          </a:lstStyle>
          <a:p>
            <a:endParaRPr/>
          </a:p>
        </p:txBody>
      </p:sp>
      <p:sp>
        <p:nvSpPr>
          <p:cNvPr id="855" name="Google Shape;855;p143"/>
          <p:cNvSpPr txBox="1">
            <a:spLocks noGrp="1"/>
          </p:cNvSpPr>
          <p:nvPr>
            <p:ph type="body" idx="3"/>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856" name="Google Shape;856;p143"/>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57" name="Google Shape;857;p143"/>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NAVY Title | Subhead | Text | HP Image">
  <p:cSld name="NAVY Title | Subhead | Text | HP Image">
    <p:bg>
      <p:bgPr>
        <a:solidFill>
          <a:srgbClr val="030A14"/>
        </a:solidFill>
        <a:effectLst/>
      </p:bgPr>
    </p:bg>
    <p:spTree>
      <p:nvGrpSpPr>
        <p:cNvPr id="1" name="Shape 858"/>
        <p:cNvGrpSpPr/>
        <p:nvPr/>
      </p:nvGrpSpPr>
      <p:grpSpPr>
        <a:xfrm>
          <a:off x="0" y="0"/>
          <a:ext cx="0" cy="0"/>
          <a:chOff x="0" y="0"/>
          <a:chExt cx="0" cy="0"/>
        </a:xfrm>
      </p:grpSpPr>
      <p:sp>
        <p:nvSpPr>
          <p:cNvPr id="859" name="Google Shape;859;p144"/>
          <p:cNvSpPr>
            <a:spLocks noGrp="1"/>
          </p:cNvSpPr>
          <p:nvPr>
            <p:ph type="pic" idx="2"/>
          </p:nvPr>
        </p:nvSpPr>
        <p:spPr>
          <a:xfrm>
            <a:off x="6094475" y="359"/>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860" name="Google Shape;860;p144"/>
          <p:cNvSpPr txBox="1">
            <a:spLocks noGrp="1"/>
          </p:cNvSpPr>
          <p:nvPr>
            <p:ph type="title"/>
          </p:nvPr>
        </p:nvSpPr>
        <p:spPr>
          <a:xfrm>
            <a:off x="455618" y="457200"/>
            <a:ext cx="5029201"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3200"/>
              <a:buFont typeface="Roboto Medium"/>
              <a:buNone/>
              <a:defRPr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61" name="Google Shape;861;p144"/>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sp>
        <p:nvSpPr>
          <p:cNvPr id="862" name="Google Shape;862;p144"/>
          <p:cNvSpPr txBox="1">
            <a:spLocks noGrp="1"/>
          </p:cNvSpPr>
          <p:nvPr>
            <p:ph type="subTitle" idx="1"/>
          </p:nvPr>
        </p:nvSpPr>
        <p:spPr>
          <a:xfrm>
            <a:off x="455625" y="1280160"/>
            <a:ext cx="7635001" cy="2286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600"/>
              <a:buFont typeface="Roboto Medium"/>
              <a:buNone/>
              <a:defRPr sz="1600">
                <a:solidFill>
                  <a:schemeClr val="accent2"/>
                </a:solidFill>
                <a:latin typeface="Roboto Medium"/>
                <a:ea typeface="Roboto Medium"/>
                <a:cs typeface="Roboto Medium"/>
                <a:sym typeface="Roboto Medium"/>
              </a:defRPr>
            </a:lvl1pPr>
            <a:lvl2pPr lvl="1" rtl="0">
              <a:spcBef>
                <a:spcPts val="600"/>
              </a:spcBef>
              <a:spcAft>
                <a:spcPts val="0"/>
              </a:spcAft>
              <a:buClr>
                <a:schemeClr val="accent2"/>
              </a:buClr>
              <a:buSzPts val="1800"/>
              <a:buNone/>
              <a:defRPr>
                <a:solidFill>
                  <a:schemeClr val="accent2"/>
                </a:solidFill>
              </a:defRPr>
            </a:lvl2pPr>
            <a:lvl3pPr lvl="2" rtl="0">
              <a:spcBef>
                <a:spcPts val="600"/>
              </a:spcBef>
              <a:spcAft>
                <a:spcPts val="0"/>
              </a:spcAft>
              <a:buClr>
                <a:schemeClr val="accent2"/>
              </a:buClr>
              <a:buSzPts val="1600"/>
              <a:buNone/>
              <a:defRPr>
                <a:solidFill>
                  <a:schemeClr val="accent2"/>
                </a:solidFill>
              </a:defRPr>
            </a:lvl3pPr>
            <a:lvl4pPr lvl="3" rtl="0">
              <a:spcBef>
                <a:spcPts val="300"/>
              </a:spcBef>
              <a:spcAft>
                <a:spcPts val="0"/>
              </a:spcAft>
              <a:buClr>
                <a:schemeClr val="accent2"/>
              </a:buClr>
              <a:buSzPts val="1400"/>
              <a:buNone/>
              <a:defRPr>
                <a:solidFill>
                  <a:schemeClr val="accent2"/>
                </a:solidFill>
              </a:defRPr>
            </a:lvl4pPr>
            <a:lvl5pPr lvl="4" rtl="0">
              <a:spcBef>
                <a:spcPts val="300"/>
              </a:spcBef>
              <a:spcAft>
                <a:spcPts val="0"/>
              </a:spcAft>
              <a:buClr>
                <a:schemeClr val="accent2"/>
              </a:buClr>
              <a:buSzPts val="1200"/>
              <a:buNone/>
              <a:defRPr>
                <a:solidFill>
                  <a:schemeClr val="accent2"/>
                </a:solidFill>
              </a:defRPr>
            </a:lvl5pPr>
            <a:lvl6pPr lvl="5" rtl="0">
              <a:spcBef>
                <a:spcPts val="533"/>
              </a:spcBef>
              <a:spcAft>
                <a:spcPts val="0"/>
              </a:spcAft>
              <a:buClr>
                <a:schemeClr val="accent2"/>
              </a:buClr>
              <a:buSzPts val="2666"/>
              <a:buNone/>
              <a:defRPr>
                <a:solidFill>
                  <a:schemeClr val="accent2"/>
                </a:solidFill>
              </a:defRPr>
            </a:lvl6pPr>
            <a:lvl7pPr lvl="6" rtl="0">
              <a:spcBef>
                <a:spcPts val="533"/>
              </a:spcBef>
              <a:spcAft>
                <a:spcPts val="0"/>
              </a:spcAft>
              <a:buClr>
                <a:schemeClr val="accent2"/>
              </a:buClr>
              <a:buSzPts val="2666"/>
              <a:buNone/>
              <a:defRPr>
                <a:solidFill>
                  <a:schemeClr val="accent2"/>
                </a:solidFill>
              </a:defRPr>
            </a:lvl7pPr>
            <a:lvl8pPr lvl="7" rtl="0">
              <a:spcBef>
                <a:spcPts val="533"/>
              </a:spcBef>
              <a:spcAft>
                <a:spcPts val="0"/>
              </a:spcAft>
              <a:buClr>
                <a:schemeClr val="accent2"/>
              </a:buClr>
              <a:buSzPts val="2666"/>
              <a:buNone/>
              <a:defRPr>
                <a:solidFill>
                  <a:schemeClr val="accent2"/>
                </a:solidFill>
              </a:defRPr>
            </a:lvl8pPr>
            <a:lvl9pPr lvl="8" rtl="0">
              <a:spcBef>
                <a:spcPts val="533"/>
              </a:spcBef>
              <a:spcAft>
                <a:spcPts val="0"/>
              </a:spcAft>
              <a:buClr>
                <a:schemeClr val="accent2"/>
              </a:buClr>
              <a:buSzPts val="2666"/>
              <a:buNone/>
              <a:defRPr>
                <a:solidFill>
                  <a:schemeClr val="accent2"/>
                </a:solidFill>
              </a:defRPr>
            </a:lvl9pPr>
          </a:lstStyle>
          <a:p>
            <a:endParaRPr/>
          </a:p>
        </p:txBody>
      </p:sp>
      <p:sp>
        <p:nvSpPr>
          <p:cNvPr id="863" name="Google Shape;863;p144"/>
          <p:cNvSpPr txBox="1">
            <a:spLocks noGrp="1"/>
          </p:cNvSpPr>
          <p:nvPr>
            <p:ph type="body" idx="3"/>
          </p:nvPr>
        </p:nvSpPr>
        <p:spPr>
          <a:xfrm>
            <a:off x="455675" y="2686375"/>
            <a:ext cx="52578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rtl="0">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rtl="0">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rtl="0">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rtl="0">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6pPr>
            <a:lvl7pPr marL="3200453" lvl="6"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7pPr>
            <a:lvl8pPr marL="3657661" lvl="7"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8pPr>
            <a:lvl9pPr marL="4114868" lvl="8" indent="-304805" algn="l" rtl="0">
              <a:spcBef>
                <a:spcPts val="360"/>
              </a:spcBef>
              <a:spcAft>
                <a:spcPts val="0"/>
              </a:spcAft>
              <a:buClr>
                <a:schemeClr val="lt1"/>
              </a:buClr>
              <a:buSzPts val="1200"/>
              <a:buFont typeface="Roboto"/>
              <a:buChar char="•"/>
              <a:defRPr sz="1200">
                <a:solidFill>
                  <a:schemeClr val="lt1"/>
                </a:solidFill>
                <a:latin typeface="Roboto"/>
                <a:ea typeface="Roboto"/>
                <a:cs typeface="Roboto"/>
                <a:sym typeface="Roboto"/>
              </a:defRPr>
            </a:lvl9pPr>
          </a:lstStyle>
          <a:p>
            <a:endParaRPr/>
          </a:p>
        </p:txBody>
      </p:sp>
      <p:pic>
        <p:nvPicPr>
          <p:cNvPr id="864" name="Google Shape;864;p144"/>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865" name="Google Shape;865;p144"/>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6"/>
        <p:cNvGrpSpPr/>
        <p:nvPr/>
      </p:nvGrpSpPr>
      <p:grpSpPr>
        <a:xfrm>
          <a:off x="0" y="0"/>
          <a:ext cx="0" cy="0"/>
          <a:chOff x="0" y="0"/>
          <a:chExt cx="0" cy="0"/>
        </a:xfrm>
      </p:grpSpPr>
      <p:sp>
        <p:nvSpPr>
          <p:cNvPr id="867" name="Google Shape;867;p145"/>
          <p:cNvSpPr txBox="1">
            <a:spLocks noGrp="1"/>
          </p:cNvSpPr>
          <p:nvPr>
            <p:ph type="body" idx="1"/>
          </p:nvPr>
        </p:nvSpPr>
        <p:spPr>
          <a:xfrm>
            <a:off x="415496" y="5640767"/>
            <a:ext cx="7996500" cy="806700"/>
          </a:xfrm>
          <a:prstGeom prst="rect">
            <a:avLst/>
          </a:prstGeom>
        </p:spPr>
        <p:txBody>
          <a:bodyPr spcFirstLastPara="1" wrap="square" lIns="0" tIns="0" rIns="0" bIns="0" anchor="ctr" anchorCtr="0">
            <a:noAutofit/>
          </a:bodyPr>
          <a:lstStyle>
            <a:lvl1pPr marL="457207" lvl="0" indent="-228604" rtl="0">
              <a:lnSpc>
                <a:spcPct val="100000"/>
              </a:lnSpc>
              <a:spcBef>
                <a:spcPts val="0"/>
              </a:spcBef>
              <a:spcAft>
                <a:spcPts val="0"/>
              </a:spcAft>
              <a:buSzPts val="2000"/>
              <a:buNone/>
              <a:defRPr/>
            </a:lvl1pPr>
          </a:lstStyle>
          <a:p>
            <a:endParaRPr/>
          </a:p>
        </p:txBody>
      </p:sp>
      <p:sp>
        <p:nvSpPr>
          <p:cNvPr id="868" name="Google Shape;868;p145"/>
          <p:cNvSpPr txBox="1">
            <a:spLocks noGrp="1"/>
          </p:cNvSpPr>
          <p:nvPr>
            <p:ph type="sldNum" idx="12"/>
          </p:nvPr>
        </p:nvSpPr>
        <p:spPr>
          <a:xfrm>
            <a:off x="11293784" y="6217622"/>
            <a:ext cx="731400" cy="5247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ver A">
  <p:cSld name="Cover A">
    <p:bg>
      <p:bgPr>
        <a:solidFill>
          <a:schemeClr val="lt1"/>
        </a:solidFill>
        <a:effectLst/>
      </p:bgPr>
    </p:bg>
    <p:spTree>
      <p:nvGrpSpPr>
        <p:cNvPr id="1" name="Shape 65"/>
        <p:cNvGrpSpPr/>
        <p:nvPr/>
      </p:nvGrpSpPr>
      <p:grpSpPr>
        <a:xfrm>
          <a:off x="0" y="0"/>
          <a:ext cx="0" cy="0"/>
          <a:chOff x="0" y="0"/>
          <a:chExt cx="0" cy="0"/>
        </a:xfrm>
      </p:grpSpPr>
      <p:sp>
        <p:nvSpPr>
          <p:cNvPr id="66" name="Google Shape;66;p16"/>
          <p:cNvSpPr/>
          <p:nvPr/>
        </p:nvSpPr>
        <p:spPr>
          <a:xfrm>
            <a:off x="0" y="0"/>
            <a:ext cx="12188950" cy="6858000"/>
          </a:xfrm>
          <a:prstGeom prst="rect">
            <a:avLst/>
          </a:prstGeom>
          <a:gradFill>
            <a:gsLst>
              <a:gs pos="0">
                <a:schemeClr val="accent1"/>
              </a:gs>
              <a:gs pos="57000">
                <a:srgbClr val="9299F4"/>
              </a:gs>
              <a:gs pos="100000">
                <a:schemeClr val="lt2"/>
              </a:gs>
            </a:gsLst>
            <a:lin ang="18600000" scaled="0"/>
          </a:gradFill>
          <a:ln>
            <a:noFill/>
          </a:ln>
        </p:spPr>
        <p:txBody>
          <a:bodyPr spcFirstLastPara="1" wrap="square" lIns="91426" tIns="45700" rIns="91426" bIns="45700" anchor="ctr" anchorCtr="0">
            <a:noAutofit/>
          </a:bodyPr>
          <a:lstStyle/>
          <a:p>
            <a:pPr marL="0" marR="0" lvl="0" indent="0" algn="ctr" rtl="0">
              <a:spcBef>
                <a:spcPts val="0"/>
              </a:spcBef>
              <a:spcAft>
                <a:spcPts val="0"/>
              </a:spcAft>
              <a:buNone/>
            </a:pPr>
            <a:endParaRPr sz="1800" b="0" i="0">
              <a:solidFill>
                <a:schemeClr val="lt1"/>
              </a:solidFill>
              <a:latin typeface="Roboto"/>
              <a:ea typeface="Roboto"/>
              <a:cs typeface="Roboto"/>
              <a:sym typeface="Roboto"/>
            </a:endParaRPr>
          </a:p>
        </p:txBody>
      </p:sp>
      <p:sp>
        <p:nvSpPr>
          <p:cNvPr id="67" name="Google Shape;67;p16"/>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68" name="Google Shape;68;p16"/>
          <p:cNvSpPr txBox="1">
            <a:spLocks noGrp="1"/>
          </p:cNvSpPr>
          <p:nvPr>
            <p:ph type="body" idx="1"/>
          </p:nvPr>
        </p:nvSpPr>
        <p:spPr>
          <a:xfrm>
            <a:off x="3634833" y="493103"/>
            <a:ext cx="1985440" cy="332089"/>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600"/>
              <a:buFont typeface="Roboto"/>
              <a:buNone/>
              <a:defRPr sz="1600" b="0" i="0" cap="none">
                <a:solidFill>
                  <a:schemeClr val="lt1"/>
                </a:solidFill>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69" name="Google Shape;69;p16"/>
          <p:cNvSpPr txBox="1">
            <a:spLocks noGrp="1"/>
          </p:cNvSpPr>
          <p:nvPr>
            <p:ph type="body" idx="3"/>
          </p:nvPr>
        </p:nvSpPr>
        <p:spPr>
          <a:xfrm>
            <a:off x="455617" y="4476386"/>
            <a:ext cx="5164657" cy="1655956"/>
          </a:xfrm>
          <a:prstGeom prst="rect">
            <a:avLst/>
          </a:prstGeom>
          <a:noFill/>
          <a:ln>
            <a:noFill/>
          </a:ln>
        </p:spPr>
        <p:txBody>
          <a:bodyPr spcFirstLastPara="1" wrap="square" lIns="0" tIns="0" rIns="0" bIns="0" anchor="b" anchorCtr="0">
            <a:noAutofit/>
          </a:bodyPr>
          <a:lstStyle>
            <a:lvl1pPr marL="457207" lvl="0" indent="-228604" algn="l">
              <a:lnSpc>
                <a:spcPct val="90000"/>
              </a:lnSpc>
              <a:spcBef>
                <a:spcPts val="0"/>
              </a:spcBef>
              <a:spcAft>
                <a:spcPts val="0"/>
              </a:spcAft>
              <a:buClr>
                <a:schemeClr val="lt1"/>
              </a:buClr>
              <a:buSzPts val="5400"/>
              <a:buFont typeface="Roboto Medium"/>
              <a:buNone/>
              <a:defRPr sz="54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70" name="Google Shape;70;p16"/>
          <p:cNvSpPr txBox="1">
            <a:spLocks noGrp="1"/>
          </p:cNvSpPr>
          <p:nvPr>
            <p:ph type="body" idx="4"/>
          </p:nvPr>
        </p:nvSpPr>
        <p:spPr>
          <a:xfrm>
            <a:off x="455617" y="6149897"/>
            <a:ext cx="5164657" cy="419100"/>
          </a:xfrm>
          <a:prstGeom prst="rect">
            <a:avLst/>
          </a:prstGeom>
          <a:noFill/>
          <a:ln>
            <a:noFill/>
          </a:ln>
        </p:spPr>
        <p:txBody>
          <a:bodyPr spcFirstLastPara="1" wrap="square" lIns="0" tIns="0" rIns="0" bIns="0" anchor="t" anchorCtr="0">
            <a:noAutofit/>
          </a:bodyPr>
          <a:lstStyle>
            <a:lvl1pPr marL="457207" lvl="0" indent="-228604" algn="l">
              <a:spcBef>
                <a:spcPts val="0"/>
              </a:spcBef>
              <a:spcAft>
                <a:spcPts val="0"/>
              </a:spcAft>
              <a:buClr>
                <a:schemeClr val="lt1"/>
              </a:buClr>
              <a:buSzPts val="2000"/>
              <a:buFont typeface="Roboto"/>
              <a:buNone/>
              <a:defRPr sz="2000" b="0" i="0">
                <a:solidFill>
                  <a:schemeClr val="lt1"/>
                </a:solidFill>
                <a:latin typeface="Roboto"/>
                <a:ea typeface="Roboto"/>
                <a:cs typeface="Roboto"/>
                <a:sym typeface="Roboto"/>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71" name="Google Shape;71;p16" descr="A picture containing drawing&#10;&#10;Description automatically generated"/>
          <p:cNvPicPr preferRelativeResize="0"/>
          <p:nvPr/>
        </p:nvPicPr>
        <p:blipFill rotWithShape="1">
          <a:blip r:embed="rId2">
            <a:alphaModFix/>
          </a:blip>
          <a:srcRect/>
          <a:stretch/>
        </p:blipFill>
        <p:spPr>
          <a:xfrm>
            <a:off x="455618" y="457200"/>
            <a:ext cx="1222240" cy="914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ver B">
  <p:cSld name="Cover B">
    <p:bg>
      <p:bgPr>
        <a:solidFill>
          <a:schemeClr val="dk2"/>
        </a:solidFill>
        <a:effectLst/>
      </p:bgPr>
    </p:bg>
    <p:spTree>
      <p:nvGrpSpPr>
        <p:cNvPr id="1" name="Shape 72"/>
        <p:cNvGrpSpPr/>
        <p:nvPr/>
      </p:nvGrpSpPr>
      <p:grpSpPr>
        <a:xfrm>
          <a:off x="0" y="0"/>
          <a:ext cx="0" cy="0"/>
          <a:chOff x="0" y="0"/>
          <a:chExt cx="0" cy="0"/>
        </a:xfrm>
      </p:grpSpPr>
      <p:sp>
        <p:nvSpPr>
          <p:cNvPr id="73" name="Google Shape;73;p17"/>
          <p:cNvSpPr txBox="1">
            <a:spLocks noGrp="1"/>
          </p:cNvSpPr>
          <p:nvPr>
            <p:ph type="body" idx="1"/>
          </p:nvPr>
        </p:nvSpPr>
        <p:spPr>
          <a:xfrm>
            <a:off x="3634833" y="493100"/>
            <a:ext cx="4572046" cy="146304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600"/>
              <a:buFont typeface="Roboto"/>
              <a:buNone/>
              <a:defRPr sz="1600" b="0" i="0" cap="none">
                <a:solidFill>
                  <a:schemeClr val="lt1"/>
                </a:solidFill>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74" name="Google Shape;74;p17"/>
          <p:cNvSpPr txBox="1">
            <a:spLocks noGrp="1"/>
          </p:cNvSpPr>
          <p:nvPr>
            <p:ph type="body" idx="2"/>
          </p:nvPr>
        </p:nvSpPr>
        <p:spPr>
          <a:xfrm>
            <a:off x="455618" y="2436582"/>
            <a:ext cx="11277716" cy="1984839"/>
          </a:xfrm>
          <a:prstGeom prst="rect">
            <a:avLst/>
          </a:prstGeom>
          <a:noFill/>
          <a:ln>
            <a:noFill/>
          </a:ln>
        </p:spPr>
        <p:txBody>
          <a:bodyPr spcFirstLastPara="1" wrap="square" lIns="0" tIns="0" rIns="0" bIns="0" anchor="t" anchorCtr="0">
            <a:noAutofit/>
          </a:bodyPr>
          <a:lstStyle>
            <a:lvl1pPr marL="457207" lvl="0" indent="-228604" algn="l">
              <a:lnSpc>
                <a:spcPct val="70000"/>
              </a:lnSpc>
              <a:spcBef>
                <a:spcPts val="0"/>
              </a:spcBef>
              <a:spcAft>
                <a:spcPts val="0"/>
              </a:spcAft>
              <a:buClr>
                <a:schemeClr val="lt1"/>
              </a:buClr>
              <a:buSzPts val="12500"/>
              <a:buFont typeface="Roboto"/>
              <a:buNone/>
              <a:defRPr sz="12501" b="0" i="0" cap="none">
                <a:solidFill>
                  <a:schemeClr val="lt1"/>
                </a:solidFill>
                <a:latin typeface="Roboto"/>
                <a:ea typeface="Roboto"/>
                <a:cs typeface="Roboto"/>
                <a:sym typeface="Roboto"/>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75" name="Google Shape;75;p17" descr="A picture containing drawing&#10;&#10;Description automatically generated"/>
          <p:cNvPicPr preferRelativeResize="0"/>
          <p:nvPr/>
        </p:nvPicPr>
        <p:blipFill rotWithShape="1">
          <a:blip r:embed="rId2">
            <a:alphaModFix/>
          </a:blip>
          <a:srcRect/>
          <a:stretch/>
        </p:blipFill>
        <p:spPr>
          <a:xfrm>
            <a:off x="455618" y="457200"/>
            <a:ext cx="1222240" cy="914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ver C">
  <p:cSld name="Cover C">
    <p:bg>
      <p:bgPr>
        <a:solidFill>
          <a:srgbClr val="030A14"/>
        </a:solidFill>
        <a:effectLst/>
      </p:bgPr>
    </p:bg>
    <p:spTree>
      <p:nvGrpSpPr>
        <p:cNvPr id="1" name="Shape 76"/>
        <p:cNvGrpSpPr/>
        <p:nvPr/>
      </p:nvGrpSpPr>
      <p:grpSpPr>
        <a:xfrm>
          <a:off x="0" y="0"/>
          <a:ext cx="0" cy="0"/>
          <a:chOff x="0" y="0"/>
          <a:chExt cx="0" cy="0"/>
        </a:xfrm>
      </p:grpSpPr>
      <p:sp>
        <p:nvSpPr>
          <p:cNvPr id="77" name="Google Shape;77;p18"/>
          <p:cNvSpPr txBox="1">
            <a:spLocks noGrp="1"/>
          </p:cNvSpPr>
          <p:nvPr>
            <p:ph type="title"/>
          </p:nvPr>
        </p:nvSpPr>
        <p:spPr>
          <a:xfrm>
            <a:off x="455618" y="2364060"/>
            <a:ext cx="8915492" cy="4033258"/>
          </a:xfrm>
          <a:prstGeom prst="rect">
            <a:avLst/>
          </a:prstGeom>
          <a:noFill/>
          <a:ln>
            <a:noFill/>
          </a:ln>
        </p:spPr>
        <p:txBody>
          <a:bodyPr spcFirstLastPara="1" wrap="square" lIns="0" tIns="0" rIns="0" bIns="0" anchor="ctr" anchorCtr="0">
            <a:noAutofit/>
          </a:bodyPr>
          <a:lstStyle>
            <a:lvl1pPr lvl="0" algn="l">
              <a:lnSpc>
                <a:spcPct val="80000"/>
              </a:lnSpc>
              <a:spcBef>
                <a:spcPts val="0"/>
              </a:spcBef>
              <a:spcAft>
                <a:spcPts val="0"/>
              </a:spcAft>
              <a:buClr>
                <a:schemeClr val="lt1"/>
              </a:buClr>
              <a:buSzPts val="9600"/>
              <a:buFont typeface="Roboto"/>
              <a:buNone/>
              <a:defRPr sz="9600" b="0" i="0" cap="none">
                <a:solidFill>
                  <a:schemeClr val="lt1"/>
                </a:solidFill>
                <a:latin typeface="Roboto"/>
                <a:ea typeface="Roboto"/>
                <a:cs typeface="Roboto"/>
                <a:sym typeface="Robot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78" name="Google Shape;78;p18" descr="A close up of a logo&#10;&#10;Description automatically generated"/>
          <p:cNvPicPr preferRelativeResize="0"/>
          <p:nvPr/>
        </p:nvPicPr>
        <p:blipFill rotWithShape="1">
          <a:blip r:embed="rId2">
            <a:alphaModFix/>
          </a:blip>
          <a:srcRect/>
          <a:stretch/>
        </p:blipFill>
        <p:spPr>
          <a:xfrm>
            <a:off x="3231420" y="18820"/>
            <a:ext cx="8501825" cy="6858000"/>
          </a:xfrm>
          <a:prstGeom prst="rect">
            <a:avLst/>
          </a:prstGeom>
          <a:noFill/>
          <a:ln>
            <a:noFill/>
          </a:ln>
        </p:spPr>
      </p:pic>
      <p:sp>
        <p:nvSpPr>
          <p:cNvPr id="79" name="Google Shape;79;p18"/>
          <p:cNvSpPr txBox="1">
            <a:spLocks noGrp="1"/>
          </p:cNvSpPr>
          <p:nvPr>
            <p:ph type="body" idx="1"/>
          </p:nvPr>
        </p:nvSpPr>
        <p:spPr>
          <a:xfrm>
            <a:off x="9747892" y="3262957"/>
            <a:ext cx="1985440" cy="332089"/>
          </a:xfrm>
          <a:prstGeom prst="rect">
            <a:avLst/>
          </a:prstGeom>
          <a:noFill/>
          <a:ln>
            <a:noFill/>
          </a:ln>
        </p:spPr>
        <p:txBody>
          <a:bodyPr spcFirstLastPara="1" wrap="square" lIns="0" tIns="0" rIns="0" bIns="0" anchor="ctr" anchorCtr="0">
            <a:noAutofit/>
          </a:bodyPr>
          <a:lstStyle>
            <a:lvl1pPr marL="457207" lvl="0" indent="-228604" algn="r">
              <a:spcBef>
                <a:spcPts val="1800"/>
              </a:spcBef>
              <a:spcAft>
                <a:spcPts val="0"/>
              </a:spcAft>
              <a:buClr>
                <a:schemeClr val="lt1"/>
              </a:buClr>
              <a:buSzPts val="1600"/>
              <a:buFont typeface="Roboto"/>
              <a:buNone/>
              <a:defRPr sz="1600" b="0" i="0" cap="none">
                <a:solidFill>
                  <a:schemeClr val="lt1"/>
                </a:solidFill>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80" name="Google Shape;80;p18" descr="A picture containing drawing&#10;&#10;Description automatically generated"/>
          <p:cNvPicPr preferRelativeResize="0"/>
          <p:nvPr/>
        </p:nvPicPr>
        <p:blipFill rotWithShape="1">
          <a:blip r:embed="rId3">
            <a:alphaModFix/>
          </a:blip>
          <a:srcRect/>
          <a:stretch/>
        </p:blipFill>
        <p:spPr>
          <a:xfrm>
            <a:off x="455618" y="457200"/>
            <a:ext cx="1222240" cy="914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ver D">
  <p:cSld name="Cover D">
    <p:bg>
      <p:bgPr>
        <a:solidFill>
          <a:schemeClr val="lt2"/>
        </a:solidFill>
        <a:effectLst/>
      </p:bgPr>
    </p:bg>
    <p:spTree>
      <p:nvGrpSpPr>
        <p:cNvPr id="1" name="Shape 81"/>
        <p:cNvGrpSpPr/>
        <p:nvPr/>
      </p:nvGrpSpPr>
      <p:grpSpPr>
        <a:xfrm>
          <a:off x="0" y="0"/>
          <a:ext cx="0" cy="0"/>
          <a:chOff x="0" y="0"/>
          <a:chExt cx="0" cy="0"/>
        </a:xfrm>
      </p:grpSpPr>
      <p:sp>
        <p:nvSpPr>
          <p:cNvPr id="82" name="Google Shape;82;p19"/>
          <p:cNvSpPr txBox="1">
            <a:spLocks noGrp="1"/>
          </p:cNvSpPr>
          <p:nvPr>
            <p:ph type="title"/>
          </p:nvPr>
        </p:nvSpPr>
        <p:spPr>
          <a:xfrm>
            <a:off x="1636729" y="2586976"/>
            <a:ext cx="8915492" cy="1684051"/>
          </a:xfrm>
          <a:prstGeom prst="rect">
            <a:avLst/>
          </a:prstGeom>
          <a:noFill/>
          <a:ln>
            <a:noFill/>
          </a:ln>
        </p:spPr>
        <p:txBody>
          <a:bodyPr spcFirstLastPara="1" wrap="square" lIns="0" tIns="0" rIns="0" bIns="0" anchor="ctr" anchorCtr="0">
            <a:noAutofit/>
          </a:bodyPr>
          <a:lstStyle>
            <a:lvl1pPr lvl="0" algn="ctr">
              <a:lnSpc>
                <a:spcPct val="70000"/>
              </a:lnSpc>
              <a:spcBef>
                <a:spcPts val="0"/>
              </a:spcBef>
              <a:spcAft>
                <a:spcPts val="0"/>
              </a:spcAft>
              <a:buClr>
                <a:schemeClr val="accent2"/>
              </a:buClr>
              <a:buSzPts val="11500"/>
              <a:buFont typeface="Roboto Light"/>
              <a:buNone/>
              <a:defRPr sz="11500" b="0" i="0" cap="none">
                <a:solidFill>
                  <a:schemeClr val="accent2"/>
                </a:solidFill>
                <a:latin typeface="Roboto Light"/>
                <a:ea typeface="Roboto Light"/>
                <a:cs typeface="Roboto Light"/>
                <a:sym typeface="Robot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83" name="Google Shape;83;p19" descr="A picture containing drawing&#10;&#10;Description automatically generated"/>
          <p:cNvPicPr preferRelativeResize="0"/>
          <p:nvPr/>
        </p:nvPicPr>
        <p:blipFill rotWithShape="1">
          <a:blip r:embed="rId2">
            <a:alphaModFix/>
          </a:blip>
          <a:srcRect/>
          <a:stretch/>
        </p:blipFill>
        <p:spPr>
          <a:xfrm>
            <a:off x="455618" y="457200"/>
            <a:ext cx="1222240" cy="914400"/>
          </a:xfrm>
          <a:prstGeom prst="rect">
            <a:avLst/>
          </a:prstGeom>
          <a:noFill/>
          <a:ln>
            <a:noFill/>
          </a:ln>
        </p:spPr>
      </p:pic>
      <p:sp>
        <p:nvSpPr>
          <p:cNvPr id="84" name="Google Shape;84;p19"/>
          <p:cNvSpPr txBox="1">
            <a:spLocks noGrp="1"/>
          </p:cNvSpPr>
          <p:nvPr>
            <p:ph type="body" idx="1"/>
          </p:nvPr>
        </p:nvSpPr>
        <p:spPr>
          <a:xfrm>
            <a:off x="8990106" y="6123247"/>
            <a:ext cx="2743228" cy="332089"/>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600"/>
              <a:buFont typeface="Roboto"/>
              <a:buNone/>
              <a:defRPr sz="1600" b="0" i="0" cap="none">
                <a:solidFill>
                  <a:schemeClr val="lt1"/>
                </a:solidFill>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ver E">
  <p:cSld name="Cover E">
    <p:spTree>
      <p:nvGrpSpPr>
        <p:cNvPr id="1" name="Shape 85"/>
        <p:cNvGrpSpPr/>
        <p:nvPr/>
      </p:nvGrpSpPr>
      <p:grpSpPr>
        <a:xfrm>
          <a:off x="0" y="0"/>
          <a:ext cx="0" cy="0"/>
          <a:chOff x="0" y="0"/>
          <a:chExt cx="0" cy="0"/>
        </a:xfrm>
      </p:grpSpPr>
      <p:sp>
        <p:nvSpPr>
          <p:cNvPr id="86" name="Google Shape;86;p20"/>
          <p:cNvSpPr>
            <a:spLocks noGrp="1"/>
          </p:cNvSpPr>
          <p:nvPr>
            <p:ph type="pic" idx="2"/>
          </p:nvPr>
        </p:nvSpPr>
        <p:spPr>
          <a:xfrm>
            <a:off x="1" y="0"/>
            <a:ext cx="1218895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87" name="Google Shape;87;p20"/>
          <p:cNvSpPr txBox="1">
            <a:spLocks noGrp="1"/>
          </p:cNvSpPr>
          <p:nvPr>
            <p:ph type="title"/>
          </p:nvPr>
        </p:nvSpPr>
        <p:spPr>
          <a:xfrm>
            <a:off x="3390006" y="2921624"/>
            <a:ext cx="8343325" cy="3021976"/>
          </a:xfrm>
          <a:prstGeom prst="rect">
            <a:avLst/>
          </a:prstGeom>
          <a:noFill/>
          <a:ln>
            <a:noFill/>
          </a:ln>
        </p:spPr>
        <p:txBody>
          <a:bodyPr spcFirstLastPara="1" wrap="square" lIns="0" tIns="0" rIns="0" bIns="0" anchor="b" anchorCtr="0">
            <a:noAutofit/>
          </a:bodyPr>
          <a:lstStyle>
            <a:lvl1pPr lvl="0" algn="r">
              <a:lnSpc>
                <a:spcPct val="80000"/>
              </a:lnSpc>
              <a:spcBef>
                <a:spcPts val="0"/>
              </a:spcBef>
              <a:spcAft>
                <a:spcPts val="0"/>
              </a:spcAft>
              <a:buClr>
                <a:schemeClr val="lt1"/>
              </a:buClr>
              <a:buSzPts val="11000"/>
              <a:buFont typeface="Roboto Light"/>
              <a:buNone/>
              <a:defRPr sz="11000" b="0" i="0" cap="none">
                <a:solidFill>
                  <a:schemeClr val="lt1"/>
                </a:solidFill>
                <a:latin typeface="Roboto Light"/>
                <a:ea typeface="Roboto Light"/>
                <a:cs typeface="Roboto Light"/>
                <a:sym typeface="Robot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20"/>
          <p:cNvSpPr txBox="1">
            <a:spLocks noGrp="1"/>
          </p:cNvSpPr>
          <p:nvPr>
            <p:ph type="body" idx="1"/>
          </p:nvPr>
        </p:nvSpPr>
        <p:spPr>
          <a:xfrm>
            <a:off x="8990106" y="6123247"/>
            <a:ext cx="2743228" cy="332089"/>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600"/>
              <a:buFont typeface="Roboto"/>
              <a:buNone/>
              <a:defRPr sz="1600" b="0" i="0" cap="none">
                <a:solidFill>
                  <a:schemeClr val="lt1"/>
                </a:solidFill>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89" name="Google Shape;89;p20"/>
          <p:cNvSpPr txBox="1">
            <a:spLocks noGrp="1"/>
          </p:cNvSpPr>
          <p:nvPr>
            <p:ph type="body" idx="3"/>
          </p:nvPr>
        </p:nvSpPr>
        <p:spPr>
          <a:xfrm>
            <a:off x="455617" y="5613708"/>
            <a:ext cx="5164657" cy="419100"/>
          </a:xfrm>
          <a:prstGeom prst="rect">
            <a:avLst/>
          </a:prstGeom>
          <a:noFill/>
          <a:ln>
            <a:noFill/>
          </a:ln>
        </p:spPr>
        <p:txBody>
          <a:bodyPr spcFirstLastPara="1" wrap="square" lIns="0" tIns="0" rIns="0" bIns="0" anchor="b" anchorCtr="0">
            <a:noAutofit/>
          </a:bodyPr>
          <a:lstStyle>
            <a:lvl1pPr marL="457207" lvl="0" indent="-228604" algn="l">
              <a:spcBef>
                <a:spcPts val="0"/>
              </a:spcBef>
              <a:spcAft>
                <a:spcPts val="0"/>
              </a:spcAft>
              <a:buClr>
                <a:schemeClr val="lt1"/>
              </a:buClr>
              <a:buSzPts val="2000"/>
              <a:buFont typeface="Roboto"/>
              <a:buNone/>
              <a:defRPr sz="2000" b="0" i="0">
                <a:solidFill>
                  <a:schemeClr val="lt1"/>
                </a:solidFill>
                <a:latin typeface="Roboto"/>
                <a:ea typeface="Roboto"/>
                <a:cs typeface="Roboto"/>
                <a:sym typeface="Roboto"/>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90" name="Google Shape;90;p20" descr="A picture containing drawing&#10;&#10;Description automatically generated"/>
          <p:cNvPicPr preferRelativeResize="0"/>
          <p:nvPr/>
        </p:nvPicPr>
        <p:blipFill rotWithShape="1">
          <a:blip r:embed="rId2">
            <a:alphaModFix/>
          </a:blip>
          <a:srcRect b="31356"/>
          <a:stretch/>
        </p:blipFill>
        <p:spPr>
          <a:xfrm>
            <a:off x="455618" y="457202"/>
            <a:ext cx="1222254" cy="62768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Divider A Image">
  <p:cSld name="Divider A Image">
    <p:spTree>
      <p:nvGrpSpPr>
        <p:cNvPr id="1" name="Shape 91"/>
        <p:cNvGrpSpPr/>
        <p:nvPr/>
      </p:nvGrpSpPr>
      <p:grpSpPr>
        <a:xfrm>
          <a:off x="0" y="0"/>
          <a:ext cx="0" cy="0"/>
          <a:chOff x="0" y="0"/>
          <a:chExt cx="0" cy="0"/>
        </a:xfrm>
      </p:grpSpPr>
      <p:sp>
        <p:nvSpPr>
          <p:cNvPr id="92" name="Google Shape;92;p21"/>
          <p:cNvSpPr>
            <a:spLocks noGrp="1"/>
          </p:cNvSpPr>
          <p:nvPr>
            <p:ph type="pic" idx="2"/>
          </p:nvPr>
        </p:nvSpPr>
        <p:spPr>
          <a:xfrm>
            <a:off x="1" y="0"/>
            <a:ext cx="1218895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93" name="Google Shape;93;p21"/>
          <p:cNvSpPr txBox="1">
            <a:spLocks noGrp="1"/>
          </p:cNvSpPr>
          <p:nvPr>
            <p:ph type="title"/>
          </p:nvPr>
        </p:nvSpPr>
        <p:spPr>
          <a:xfrm>
            <a:off x="455618" y="3166730"/>
            <a:ext cx="8915492" cy="524543"/>
          </a:xfrm>
          <a:prstGeom prst="rect">
            <a:avLst/>
          </a:prstGeom>
          <a:noFill/>
          <a:ln>
            <a:noFill/>
          </a:ln>
        </p:spPr>
        <p:txBody>
          <a:bodyPr spcFirstLastPara="1" wrap="square" lIns="0" tIns="0" rIns="0" bIns="0" anchor="ctr" anchorCtr="0">
            <a:noAutofit/>
          </a:bodyPr>
          <a:lstStyle>
            <a:lvl1pPr lvl="0" algn="l">
              <a:lnSpc>
                <a:spcPct val="80000"/>
              </a:lnSpc>
              <a:spcBef>
                <a:spcPts val="0"/>
              </a:spcBef>
              <a:spcAft>
                <a:spcPts val="0"/>
              </a:spcAft>
              <a:buClr>
                <a:schemeClr val="lt1"/>
              </a:buClr>
              <a:buSzPts val="4000"/>
              <a:buFont typeface="Roboto Medium"/>
              <a:buNone/>
              <a:defRPr sz="4000"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21"/>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95" name="Google Shape;95;p21"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496" y="2867800"/>
            <a:ext cx="11358000" cy="1122300"/>
          </a:xfrm>
          <a:prstGeom prst="rect">
            <a:avLst/>
          </a:prstGeom>
        </p:spPr>
        <p:txBody>
          <a:bodyPr spcFirstLastPara="1" wrap="square" lIns="121875" tIns="121875" rIns="121875" bIns="12187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3"/>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ivider B">
  <p:cSld name="Divider B">
    <p:bg>
      <p:bgPr>
        <a:solidFill>
          <a:schemeClr val="lt2"/>
        </a:solidFill>
        <a:effectLst/>
      </p:bgPr>
    </p:bg>
    <p:spTree>
      <p:nvGrpSpPr>
        <p:cNvPr id="1" name="Shape 96"/>
        <p:cNvGrpSpPr/>
        <p:nvPr/>
      </p:nvGrpSpPr>
      <p:grpSpPr>
        <a:xfrm>
          <a:off x="0" y="0"/>
          <a:ext cx="0" cy="0"/>
          <a:chOff x="0" y="0"/>
          <a:chExt cx="0" cy="0"/>
        </a:xfrm>
      </p:grpSpPr>
      <p:pic>
        <p:nvPicPr>
          <p:cNvPr id="97" name="Google Shape;97;p22" descr="A close up of a logo&#10;&#10;Description automatically generated"/>
          <p:cNvPicPr preferRelativeResize="0"/>
          <p:nvPr/>
        </p:nvPicPr>
        <p:blipFill rotWithShape="1">
          <a:blip r:embed="rId2">
            <a:alphaModFix/>
          </a:blip>
          <a:srcRect l="956" t="1279" r="624" b="279"/>
          <a:stretch/>
        </p:blipFill>
        <p:spPr>
          <a:xfrm>
            <a:off x="0" y="0"/>
            <a:ext cx="12188825" cy="6858000"/>
          </a:xfrm>
          <a:prstGeom prst="rect">
            <a:avLst/>
          </a:prstGeom>
          <a:noFill/>
          <a:ln>
            <a:noFill/>
          </a:ln>
        </p:spPr>
      </p:pic>
      <p:sp>
        <p:nvSpPr>
          <p:cNvPr id="98" name="Google Shape;98;p22"/>
          <p:cNvSpPr txBox="1">
            <a:spLocks noGrp="1"/>
          </p:cNvSpPr>
          <p:nvPr>
            <p:ph type="title"/>
          </p:nvPr>
        </p:nvSpPr>
        <p:spPr>
          <a:xfrm>
            <a:off x="455618" y="3166730"/>
            <a:ext cx="8915492" cy="524543"/>
          </a:xfrm>
          <a:prstGeom prst="rect">
            <a:avLst/>
          </a:prstGeom>
          <a:noFill/>
          <a:ln>
            <a:noFill/>
          </a:ln>
        </p:spPr>
        <p:txBody>
          <a:bodyPr spcFirstLastPara="1" wrap="square" lIns="0" tIns="0" rIns="0" bIns="0" anchor="ctr" anchorCtr="0">
            <a:noAutofit/>
          </a:bodyPr>
          <a:lstStyle>
            <a:lvl1pPr lvl="0" algn="l">
              <a:lnSpc>
                <a:spcPct val="80000"/>
              </a:lnSpc>
              <a:spcBef>
                <a:spcPts val="0"/>
              </a:spcBef>
              <a:spcAft>
                <a:spcPts val="0"/>
              </a:spcAft>
              <a:buClr>
                <a:schemeClr val="lt1"/>
              </a:buClr>
              <a:buSzPts val="4000"/>
              <a:buFont typeface="Roboto Medium"/>
              <a:buNone/>
              <a:defRPr sz="4000"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99" name="Google Shape;99;p22" descr="A picture containing drawing&#10;&#10;Description automatically generated"/>
          <p:cNvPicPr preferRelativeResize="0"/>
          <p:nvPr/>
        </p:nvPicPr>
        <p:blipFill rotWithShape="1">
          <a:blip r:embed="rId3">
            <a:alphaModFix/>
          </a:blip>
          <a:srcRect/>
          <a:stretch/>
        </p:blipFill>
        <p:spPr>
          <a:xfrm>
            <a:off x="455619" y="6267099"/>
            <a:ext cx="685800" cy="353616"/>
          </a:xfrm>
          <a:prstGeom prst="rect">
            <a:avLst/>
          </a:prstGeom>
          <a:noFill/>
          <a:ln>
            <a:noFill/>
          </a:ln>
        </p:spPr>
      </p:pic>
      <p:sp>
        <p:nvSpPr>
          <p:cNvPr id="100" name="Google Shape;100;p22"/>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Divider C">
  <p:cSld name="Divider C">
    <p:spTree>
      <p:nvGrpSpPr>
        <p:cNvPr id="1" name="Shape 101"/>
        <p:cNvGrpSpPr/>
        <p:nvPr/>
      </p:nvGrpSpPr>
      <p:grpSpPr>
        <a:xfrm>
          <a:off x="0" y="0"/>
          <a:ext cx="0" cy="0"/>
          <a:chOff x="0" y="0"/>
          <a:chExt cx="0" cy="0"/>
        </a:xfrm>
      </p:grpSpPr>
      <p:sp>
        <p:nvSpPr>
          <p:cNvPr id="102" name="Google Shape;102;p23"/>
          <p:cNvSpPr/>
          <p:nvPr/>
        </p:nvSpPr>
        <p:spPr>
          <a:xfrm>
            <a:off x="0" y="0"/>
            <a:ext cx="12188950" cy="6858000"/>
          </a:xfrm>
          <a:prstGeom prst="rect">
            <a:avLst/>
          </a:prstGeom>
          <a:gradFill>
            <a:gsLst>
              <a:gs pos="0">
                <a:schemeClr val="accent1"/>
              </a:gs>
              <a:gs pos="63000">
                <a:srgbClr val="9299F4"/>
              </a:gs>
              <a:gs pos="100000">
                <a:schemeClr val="lt2"/>
              </a:gs>
            </a:gsLst>
            <a:lin ang="13800001" scaled="0"/>
          </a:gradFill>
          <a:ln>
            <a:noFill/>
          </a:ln>
        </p:spPr>
        <p:txBody>
          <a:bodyPr spcFirstLastPara="1" wrap="square" lIns="91426" tIns="45700" rIns="91426" bIns="45700" anchor="ctr" anchorCtr="0">
            <a:noAutofit/>
          </a:bodyPr>
          <a:lstStyle/>
          <a:p>
            <a:pPr marL="0" marR="0" lvl="0" indent="0" algn="ctr" rtl="0">
              <a:spcBef>
                <a:spcPts val="0"/>
              </a:spcBef>
              <a:spcAft>
                <a:spcPts val="0"/>
              </a:spcAft>
              <a:buNone/>
            </a:pPr>
            <a:endParaRPr sz="1800" b="0" i="0">
              <a:solidFill>
                <a:schemeClr val="lt1"/>
              </a:solidFill>
              <a:latin typeface="Roboto"/>
              <a:ea typeface="Roboto"/>
              <a:cs typeface="Roboto"/>
              <a:sym typeface="Roboto"/>
            </a:endParaRPr>
          </a:p>
        </p:txBody>
      </p:sp>
      <p:sp>
        <p:nvSpPr>
          <p:cNvPr id="103" name="Google Shape;103;p23"/>
          <p:cNvSpPr txBox="1">
            <a:spLocks noGrp="1"/>
          </p:cNvSpPr>
          <p:nvPr>
            <p:ph type="title"/>
          </p:nvPr>
        </p:nvSpPr>
        <p:spPr>
          <a:xfrm>
            <a:off x="455618" y="460683"/>
            <a:ext cx="8915492" cy="48696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9800"/>
              <a:buFont typeface="Roboto Light"/>
              <a:buNone/>
              <a:defRPr sz="9800" b="0" i="0">
                <a:solidFill>
                  <a:schemeClr val="lt1"/>
                </a:solidFill>
                <a:latin typeface="Roboto Light"/>
                <a:ea typeface="Roboto Light"/>
                <a:cs typeface="Roboto Light"/>
                <a:sym typeface="Roboto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04" name="Google Shape;104;p23" descr="A picture containing drawing&#10;&#10;Description automatically generated"/>
          <p:cNvPicPr preferRelativeResize="0"/>
          <p:nvPr/>
        </p:nvPicPr>
        <p:blipFill rotWithShape="1">
          <a:blip r:embed="rId2">
            <a:alphaModFix/>
          </a:blip>
          <a:srcRect/>
          <a:stretch/>
        </p:blipFill>
        <p:spPr>
          <a:xfrm>
            <a:off x="455619" y="6264209"/>
            <a:ext cx="685800" cy="353616"/>
          </a:xfrm>
          <a:prstGeom prst="rect">
            <a:avLst/>
          </a:prstGeom>
          <a:noFill/>
          <a:ln>
            <a:noFill/>
          </a:ln>
        </p:spPr>
      </p:pic>
      <p:sp>
        <p:nvSpPr>
          <p:cNvPr id="105" name="Google Shape;105;p23"/>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WHITE 1Col Title | Text">
  <p:cSld name="WHITE 1Col Title | Text">
    <p:spTree>
      <p:nvGrpSpPr>
        <p:cNvPr id="1" name="Shape 106"/>
        <p:cNvGrpSpPr/>
        <p:nvPr/>
      </p:nvGrpSpPr>
      <p:grpSpPr>
        <a:xfrm>
          <a:off x="0" y="0"/>
          <a:ext cx="0" cy="0"/>
          <a:chOff x="0" y="0"/>
          <a:chExt cx="0" cy="0"/>
        </a:xfrm>
      </p:grpSpPr>
      <p:sp>
        <p:nvSpPr>
          <p:cNvPr id="107" name="Google Shape;107;p24"/>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24"/>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09" name="Google Shape;109;p24"/>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10" name="Google Shape;110;p24"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WHITE 2Col Title | Text">
  <p:cSld name="WHITE 2Col Title | Text">
    <p:spTree>
      <p:nvGrpSpPr>
        <p:cNvPr id="1" name="Shape 111"/>
        <p:cNvGrpSpPr/>
        <p:nvPr/>
      </p:nvGrpSpPr>
      <p:grpSpPr>
        <a:xfrm>
          <a:off x="0" y="0"/>
          <a:ext cx="0" cy="0"/>
          <a:chOff x="0" y="0"/>
          <a:chExt cx="0" cy="0"/>
        </a:xfrm>
      </p:grpSpPr>
      <p:sp>
        <p:nvSpPr>
          <p:cNvPr id="112" name="Google Shape;112;p25"/>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25"/>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14" name="Google Shape;114;p25"/>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15" name="Google Shape;115;p25"/>
          <p:cNvSpPr txBox="1">
            <a:spLocks noGrp="1"/>
          </p:cNvSpPr>
          <p:nvPr>
            <p:ph type="body" idx="3"/>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1800"/>
              <a:buNone/>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16" name="Google Shape;116;p25"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WHITE 1Col Title | Text | Small Image">
  <p:cSld name="WHITE 1Col Title | Text | Small Image">
    <p:spTree>
      <p:nvGrpSpPr>
        <p:cNvPr id="1" name="Shape 117"/>
        <p:cNvGrpSpPr/>
        <p:nvPr/>
      </p:nvGrpSpPr>
      <p:grpSpPr>
        <a:xfrm>
          <a:off x="0" y="0"/>
          <a:ext cx="0" cy="0"/>
          <a:chOff x="0" y="0"/>
          <a:chExt cx="0" cy="0"/>
        </a:xfrm>
      </p:grpSpPr>
      <p:sp>
        <p:nvSpPr>
          <p:cNvPr id="118" name="Google Shape;118;p26"/>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9" name="Google Shape;119;p26"/>
          <p:cNvSpPr txBox="1">
            <a:spLocks noGrp="1"/>
          </p:cNvSpPr>
          <p:nvPr>
            <p:ph type="body" idx="1"/>
          </p:nvPr>
        </p:nvSpPr>
        <p:spPr>
          <a:xfrm>
            <a:off x="455616" y="2971800"/>
            <a:ext cx="5638859"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20" name="Google Shape;120;p26"/>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121" name="Google Shape;121;p26"/>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22" name="Google Shape;122;p26"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WHITE 1Col Title | Text | HP Image">
  <p:cSld name="WHITE 1Col Title | Text | HP Image">
    <p:spTree>
      <p:nvGrpSpPr>
        <p:cNvPr id="1" name="Shape 123"/>
        <p:cNvGrpSpPr/>
        <p:nvPr/>
      </p:nvGrpSpPr>
      <p:grpSpPr>
        <a:xfrm>
          <a:off x="0" y="0"/>
          <a:ext cx="0" cy="0"/>
          <a:chOff x="0" y="0"/>
          <a:chExt cx="0" cy="0"/>
        </a:xfrm>
      </p:grpSpPr>
      <p:sp>
        <p:nvSpPr>
          <p:cNvPr id="124" name="Google Shape;124;p27"/>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125" name="Google Shape;125;p27"/>
          <p:cNvSpPr txBox="1">
            <a:spLocks noGrp="1"/>
          </p:cNvSpPr>
          <p:nvPr>
            <p:ph type="title"/>
          </p:nvPr>
        </p:nvSpPr>
        <p:spPr>
          <a:xfrm>
            <a:off x="455619" y="481652"/>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6" name="Google Shape;126;p27"/>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27" name="Google Shape;127;p27"/>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28" name="Google Shape;128;p27"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WHITE Title">
  <p:cSld name="WHITE Title">
    <p:spTree>
      <p:nvGrpSpPr>
        <p:cNvPr id="1" name="Shape 129"/>
        <p:cNvGrpSpPr/>
        <p:nvPr/>
      </p:nvGrpSpPr>
      <p:grpSpPr>
        <a:xfrm>
          <a:off x="0" y="0"/>
          <a:ext cx="0" cy="0"/>
          <a:chOff x="0" y="0"/>
          <a:chExt cx="0" cy="0"/>
        </a:xfrm>
      </p:grpSpPr>
      <p:sp>
        <p:nvSpPr>
          <p:cNvPr id="130" name="Google Shape;130;p28"/>
          <p:cNvSpPr txBox="1">
            <a:spLocks noGrp="1"/>
          </p:cNvSpPr>
          <p:nvPr>
            <p:ph type="title"/>
          </p:nvPr>
        </p:nvSpPr>
        <p:spPr>
          <a:xfrm>
            <a:off x="455618" y="480449"/>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1" name="Google Shape;131;p28"/>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32" name="Google Shape;132;p28"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WHITE 1Col Subhead | Title | Text">
  <p:cSld name="WHITE 1Col Subhead | Title | Text">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5" name="Google Shape;135;p29"/>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36" name="Google Shape;136;p29"/>
          <p:cNvSpPr txBox="1">
            <a:spLocks noGrp="1"/>
          </p:cNvSpPr>
          <p:nvPr>
            <p:ph type="body" idx="2"/>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400"/>
              <a:buFont typeface="Roboto Medium"/>
              <a:buNone/>
              <a:defRPr sz="14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37" name="Google Shape;137;p29"/>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38" name="Google Shape;138;p29"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WHITE 2Col Subhead | Title | Text">
  <p:cSld name="WHITE 2Col Subhead | Title | Text">
    <p:spTree>
      <p:nvGrpSpPr>
        <p:cNvPr id="1" name="Shape 139"/>
        <p:cNvGrpSpPr/>
        <p:nvPr/>
      </p:nvGrpSpPr>
      <p:grpSpPr>
        <a:xfrm>
          <a:off x="0" y="0"/>
          <a:ext cx="0" cy="0"/>
          <a:chOff x="0" y="0"/>
          <a:chExt cx="0" cy="0"/>
        </a:xfrm>
      </p:grpSpPr>
      <p:sp>
        <p:nvSpPr>
          <p:cNvPr id="140" name="Google Shape;140;p30"/>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30"/>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42" name="Google Shape;142;p30"/>
          <p:cNvSpPr txBox="1">
            <a:spLocks noGrp="1"/>
          </p:cNvSpPr>
          <p:nvPr>
            <p:ph type="body" idx="2"/>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400"/>
              <a:buFont typeface="Roboto Medium"/>
              <a:buNone/>
              <a:defRPr sz="14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43" name="Google Shape;143;p30"/>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44" name="Google Shape;144;p30"/>
          <p:cNvSpPr txBox="1">
            <a:spLocks noGrp="1"/>
          </p:cNvSpPr>
          <p:nvPr>
            <p:ph type="body" idx="4"/>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1800"/>
              <a:buNone/>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45" name="Google Shape;145;p30"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WHITE Subhead | Title | Text | Image">
  <p:cSld name="WHITE Subhead | Title | Text | Image">
    <p:spTree>
      <p:nvGrpSpPr>
        <p:cNvPr id="1" name="Shape 146"/>
        <p:cNvGrpSpPr/>
        <p:nvPr/>
      </p:nvGrpSpPr>
      <p:grpSpPr>
        <a:xfrm>
          <a:off x="0" y="0"/>
          <a:ext cx="0" cy="0"/>
          <a:chOff x="0" y="0"/>
          <a:chExt cx="0" cy="0"/>
        </a:xfrm>
      </p:grpSpPr>
      <p:sp>
        <p:nvSpPr>
          <p:cNvPr id="147" name="Google Shape;147;p31"/>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8" name="Google Shape;148;p31"/>
          <p:cNvSpPr txBox="1">
            <a:spLocks noGrp="1"/>
          </p:cNvSpPr>
          <p:nvPr>
            <p:ph type="body" idx="1"/>
          </p:nvPr>
        </p:nvSpPr>
        <p:spPr>
          <a:xfrm>
            <a:off x="455618" y="2971800"/>
            <a:ext cx="5638858"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49" name="Google Shape;149;p31"/>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150" name="Google Shape;150;p31"/>
          <p:cNvSpPr txBox="1">
            <a:spLocks noGrp="1"/>
          </p:cNvSpPr>
          <p:nvPr>
            <p:ph type="body" idx="3"/>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400"/>
              <a:buFont typeface="Roboto Medium"/>
              <a:buNone/>
              <a:defRPr sz="14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51" name="Google Shape;151;p31"/>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52" name="Google Shape;152;p31"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496" y="593367"/>
            <a:ext cx="11358000" cy="763500"/>
          </a:xfrm>
          <a:prstGeom prst="rect">
            <a:avLst/>
          </a:prstGeom>
        </p:spPr>
        <p:txBody>
          <a:bodyPr spcFirstLastPara="1" wrap="square" lIns="121875" tIns="121875" rIns="121875" bIns="121875" anchor="t" anchorCtr="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18" name="Google Shape;18;p4"/>
          <p:cNvSpPr txBox="1">
            <a:spLocks noGrp="1"/>
          </p:cNvSpPr>
          <p:nvPr>
            <p:ph type="body" idx="1"/>
          </p:nvPr>
        </p:nvSpPr>
        <p:spPr>
          <a:xfrm>
            <a:off x="415496" y="1536633"/>
            <a:ext cx="11358000" cy="4555200"/>
          </a:xfrm>
          <a:prstGeom prst="rect">
            <a:avLst/>
          </a:prstGeom>
        </p:spPr>
        <p:txBody>
          <a:bodyPr spcFirstLastPara="1" wrap="square" lIns="121875" tIns="121875" rIns="121875" bIns="121875" anchor="t" anchorCtr="0">
            <a:noAutofit/>
          </a:bodyPr>
          <a:lstStyle>
            <a:lvl1pPr marL="457207" lvl="0" indent="-381006">
              <a:spcBef>
                <a:spcPts val="0"/>
              </a:spcBef>
              <a:spcAft>
                <a:spcPts val="0"/>
              </a:spcAft>
              <a:buSzPts val="2400"/>
              <a:buChar char="●"/>
              <a:defRPr/>
            </a:lvl1pPr>
            <a:lvl2pPr marL="914415" lvl="1" indent="-349255">
              <a:spcBef>
                <a:spcPts val="2099"/>
              </a:spcBef>
              <a:spcAft>
                <a:spcPts val="0"/>
              </a:spcAft>
              <a:buSzPts val="1900"/>
              <a:buChar char="○"/>
              <a:defRPr/>
            </a:lvl2pPr>
            <a:lvl3pPr marL="1371622" lvl="2" indent="-349255">
              <a:spcBef>
                <a:spcPts val="2099"/>
              </a:spcBef>
              <a:spcAft>
                <a:spcPts val="0"/>
              </a:spcAft>
              <a:buSzPts val="1900"/>
              <a:buChar char="■"/>
              <a:defRPr/>
            </a:lvl3pPr>
            <a:lvl4pPr marL="1828831" lvl="3" indent="-349255">
              <a:spcBef>
                <a:spcPts val="2099"/>
              </a:spcBef>
              <a:spcAft>
                <a:spcPts val="0"/>
              </a:spcAft>
              <a:buSzPts val="1900"/>
              <a:buChar char="●"/>
              <a:defRPr/>
            </a:lvl4pPr>
            <a:lvl5pPr marL="2286038" lvl="4" indent="-349255">
              <a:spcBef>
                <a:spcPts val="2099"/>
              </a:spcBef>
              <a:spcAft>
                <a:spcPts val="0"/>
              </a:spcAft>
              <a:buSzPts val="1900"/>
              <a:buChar char="○"/>
              <a:defRPr/>
            </a:lvl5pPr>
            <a:lvl6pPr marL="2743246" lvl="5" indent="-349255">
              <a:spcBef>
                <a:spcPts val="2099"/>
              </a:spcBef>
              <a:spcAft>
                <a:spcPts val="0"/>
              </a:spcAft>
              <a:buSzPts val="1900"/>
              <a:buChar char="■"/>
              <a:defRPr/>
            </a:lvl6pPr>
            <a:lvl7pPr marL="3200453" lvl="6" indent="-349255">
              <a:spcBef>
                <a:spcPts val="2099"/>
              </a:spcBef>
              <a:spcAft>
                <a:spcPts val="0"/>
              </a:spcAft>
              <a:buSzPts val="1900"/>
              <a:buChar char="●"/>
              <a:defRPr/>
            </a:lvl7pPr>
            <a:lvl8pPr marL="3657661" lvl="7" indent="-349255">
              <a:spcBef>
                <a:spcPts val="2099"/>
              </a:spcBef>
              <a:spcAft>
                <a:spcPts val="0"/>
              </a:spcAft>
              <a:buSzPts val="1900"/>
              <a:buChar char="○"/>
              <a:defRPr/>
            </a:lvl8pPr>
            <a:lvl9pPr marL="4114868" lvl="8" indent="-349255">
              <a:spcBef>
                <a:spcPts val="2099"/>
              </a:spcBef>
              <a:spcAft>
                <a:spcPts val="2099"/>
              </a:spcAft>
              <a:buSzPts val="1900"/>
              <a:buChar char="■"/>
              <a:defRPr/>
            </a:lvl9pPr>
          </a:lstStyle>
          <a:p>
            <a:endParaRPr/>
          </a:p>
        </p:txBody>
      </p:sp>
      <p:sp>
        <p:nvSpPr>
          <p:cNvPr id="19" name="Google Shape;19;p4"/>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WHITE Subhead | Title | Text | HP Image">
  <p:cSld name="WHITE Subhead | Title | Text | HP Image">
    <p:spTree>
      <p:nvGrpSpPr>
        <p:cNvPr id="1" name="Shape 153"/>
        <p:cNvGrpSpPr/>
        <p:nvPr/>
      </p:nvGrpSpPr>
      <p:grpSpPr>
        <a:xfrm>
          <a:off x="0" y="0"/>
          <a:ext cx="0" cy="0"/>
          <a:chOff x="0" y="0"/>
          <a:chExt cx="0" cy="0"/>
        </a:xfrm>
      </p:grpSpPr>
      <p:sp>
        <p:nvSpPr>
          <p:cNvPr id="154" name="Google Shape;154;p32"/>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155" name="Google Shape;155;p32"/>
          <p:cNvSpPr txBox="1">
            <a:spLocks noGrp="1"/>
          </p:cNvSpPr>
          <p:nvPr>
            <p:ph type="title"/>
          </p:nvPr>
        </p:nvSpPr>
        <p:spPr>
          <a:xfrm>
            <a:off x="455618" y="731522"/>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32"/>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57" name="Google Shape;157;p32"/>
          <p:cNvSpPr txBox="1">
            <a:spLocks noGrp="1"/>
          </p:cNvSpPr>
          <p:nvPr>
            <p:ph type="body" idx="3"/>
          </p:nvPr>
        </p:nvSpPr>
        <p:spPr>
          <a:xfrm>
            <a:off x="455619" y="460685"/>
            <a:ext cx="5029251"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400"/>
              <a:buFont typeface="Roboto Medium"/>
              <a:buNone/>
              <a:defRPr sz="14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58" name="Google Shape;158;p32"/>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59" name="Google Shape;159;p32"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WHITE Subhead | Title">
  <p:cSld name="WHITE Subhead | Title">
    <p:spTree>
      <p:nvGrpSpPr>
        <p:cNvPr id="1" name="Shape 160"/>
        <p:cNvGrpSpPr/>
        <p:nvPr/>
      </p:nvGrpSpPr>
      <p:grpSpPr>
        <a:xfrm>
          <a:off x="0" y="0"/>
          <a:ext cx="0" cy="0"/>
          <a:chOff x="0" y="0"/>
          <a:chExt cx="0" cy="0"/>
        </a:xfrm>
      </p:grpSpPr>
      <p:sp>
        <p:nvSpPr>
          <p:cNvPr id="161" name="Google Shape;161;p33"/>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2" name="Google Shape;162;p33"/>
          <p:cNvSpPr txBox="1">
            <a:spLocks noGrp="1"/>
          </p:cNvSpPr>
          <p:nvPr>
            <p:ph type="body" idx="1"/>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400"/>
              <a:buFont typeface="Roboto Medium"/>
              <a:buNone/>
              <a:defRPr sz="14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63" name="Google Shape;163;p33"/>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64" name="Google Shape;164;p33"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WHITE 1Col Title | Subhead | Text">
  <p:cSld name="WHITE 1Col Title | Subhead | Text">
    <p:spTree>
      <p:nvGrpSpPr>
        <p:cNvPr id="1" name="Shape 165"/>
        <p:cNvGrpSpPr/>
        <p:nvPr/>
      </p:nvGrpSpPr>
      <p:grpSpPr>
        <a:xfrm>
          <a:off x="0" y="0"/>
          <a:ext cx="0" cy="0"/>
          <a:chOff x="0" y="0"/>
          <a:chExt cx="0" cy="0"/>
        </a:xfrm>
      </p:grpSpPr>
      <p:sp>
        <p:nvSpPr>
          <p:cNvPr id="166" name="Google Shape;166;p34"/>
          <p:cNvSpPr txBox="1">
            <a:spLocks noGrp="1"/>
          </p:cNvSpPr>
          <p:nvPr>
            <p:ph type="title"/>
          </p:nvPr>
        </p:nvSpPr>
        <p:spPr>
          <a:xfrm>
            <a:off x="455618" y="475490"/>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7" name="Google Shape;167;p34"/>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68" name="Google Shape;168;p34"/>
          <p:cNvSpPr txBox="1">
            <a:spLocks noGrp="1"/>
          </p:cNvSpPr>
          <p:nvPr>
            <p:ph type="body" idx="2"/>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600"/>
              <a:buFont typeface="Roboto Medium"/>
              <a:buNone/>
              <a:defRPr sz="16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69" name="Google Shape;169;p34"/>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70" name="Google Shape;170;p34"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WHITE 2Col Title | Subhead | Text">
  <p:cSld name="WHITE 2Col Title | Subhead | Text">
    <p:spTree>
      <p:nvGrpSpPr>
        <p:cNvPr id="1" name="Shape 171"/>
        <p:cNvGrpSpPr/>
        <p:nvPr/>
      </p:nvGrpSpPr>
      <p:grpSpPr>
        <a:xfrm>
          <a:off x="0" y="0"/>
          <a:ext cx="0" cy="0"/>
          <a:chOff x="0" y="0"/>
          <a:chExt cx="0" cy="0"/>
        </a:xfrm>
      </p:grpSpPr>
      <p:sp>
        <p:nvSpPr>
          <p:cNvPr id="172" name="Google Shape;172;p35"/>
          <p:cNvSpPr txBox="1">
            <a:spLocks noGrp="1"/>
          </p:cNvSpPr>
          <p:nvPr>
            <p:ph type="title"/>
          </p:nvPr>
        </p:nvSpPr>
        <p:spPr>
          <a:xfrm>
            <a:off x="455618" y="472700"/>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74" name="Google Shape;174;p35"/>
          <p:cNvSpPr txBox="1">
            <a:spLocks noGrp="1"/>
          </p:cNvSpPr>
          <p:nvPr>
            <p:ph type="body" idx="2"/>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600"/>
              <a:buFont typeface="Roboto Medium"/>
              <a:buNone/>
              <a:defRPr sz="16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75" name="Google Shape;175;p35"/>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76" name="Google Shape;176;p35"/>
          <p:cNvSpPr txBox="1">
            <a:spLocks noGrp="1"/>
          </p:cNvSpPr>
          <p:nvPr>
            <p:ph type="body" idx="4"/>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1800"/>
              <a:buNone/>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77" name="Google Shape;177;p35"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WHITE Title | Subhead | Text | Image">
  <p:cSld name="WHITE Title | Subhead | Text | Image">
    <p:spTree>
      <p:nvGrpSpPr>
        <p:cNvPr id="1" name="Shape 178"/>
        <p:cNvGrpSpPr/>
        <p:nvPr/>
      </p:nvGrpSpPr>
      <p:grpSpPr>
        <a:xfrm>
          <a:off x="0" y="0"/>
          <a:ext cx="0" cy="0"/>
          <a:chOff x="0" y="0"/>
          <a:chExt cx="0" cy="0"/>
        </a:xfrm>
      </p:grpSpPr>
      <p:sp>
        <p:nvSpPr>
          <p:cNvPr id="179" name="Google Shape;179;p36"/>
          <p:cNvSpPr txBox="1">
            <a:spLocks noGrp="1"/>
          </p:cNvSpPr>
          <p:nvPr>
            <p:ph type="title"/>
          </p:nvPr>
        </p:nvSpPr>
        <p:spPr>
          <a:xfrm>
            <a:off x="455618" y="472700"/>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36"/>
          <p:cNvSpPr txBox="1">
            <a:spLocks noGrp="1"/>
          </p:cNvSpPr>
          <p:nvPr>
            <p:ph type="body" idx="1"/>
          </p:nvPr>
        </p:nvSpPr>
        <p:spPr>
          <a:xfrm>
            <a:off x="455616" y="2971800"/>
            <a:ext cx="5638859"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81" name="Google Shape;181;p36"/>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182" name="Google Shape;182;p36"/>
          <p:cNvSpPr txBox="1">
            <a:spLocks noGrp="1"/>
          </p:cNvSpPr>
          <p:nvPr>
            <p:ph type="body" idx="3"/>
          </p:nvPr>
        </p:nvSpPr>
        <p:spPr>
          <a:xfrm>
            <a:off x="455618" y="877824"/>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600"/>
              <a:buFont typeface="Roboto Medium"/>
              <a:buNone/>
              <a:defRPr sz="16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83" name="Google Shape;183;p36"/>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84" name="Google Shape;184;p36"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WHITE Title | Subhead | Text | HP Image">
  <p:cSld name="WHITE Title | Subhead | Text | HP Image">
    <p:spTree>
      <p:nvGrpSpPr>
        <p:cNvPr id="1" name="Shape 185"/>
        <p:cNvGrpSpPr/>
        <p:nvPr/>
      </p:nvGrpSpPr>
      <p:grpSpPr>
        <a:xfrm>
          <a:off x="0" y="0"/>
          <a:ext cx="0" cy="0"/>
          <a:chOff x="0" y="0"/>
          <a:chExt cx="0" cy="0"/>
        </a:xfrm>
      </p:grpSpPr>
      <p:sp>
        <p:nvSpPr>
          <p:cNvPr id="186" name="Google Shape;186;p37"/>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187" name="Google Shape;187;p37"/>
          <p:cNvSpPr txBox="1">
            <a:spLocks noGrp="1"/>
          </p:cNvSpPr>
          <p:nvPr>
            <p:ph type="title"/>
          </p:nvPr>
        </p:nvSpPr>
        <p:spPr>
          <a:xfrm>
            <a:off x="455618" y="472700"/>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8" name="Google Shape;188;p37"/>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89" name="Google Shape;189;p37"/>
          <p:cNvSpPr txBox="1">
            <a:spLocks noGrp="1"/>
          </p:cNvSpPr>
          <p:nvPr>
            <p:ph type="body" idx="3"/>
          </p:nvPr>
        </p:nvSpPr>
        <p:spPr>
          <a:xfrm>
            <a:off x="455619" y="877824"/>
            <a:ext cx="5029251"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600"/>
              <a:buFont typeface="Roboto Medium"/>
              <a:buNone/>
              <a:defRPr sz="16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90" name="Google Shape;190;p37"/>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91" name="Google Shape;191;p37"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WHITE Title | Subhead">
  <p:cSld name="WHITE Title | Subhead">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455618" y="472700"/>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4" name="Google Shape;194;p38"/>
          <p:cNvSpPr txBox="1">
            <a:spLocks noGrp="1"/>
          </p:cNvSpPr>
          <p:nvPr>
            <p:ph type="body" idx="1"/>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2"/>
              </a:buClr>
              <a:buSzPts val="1600"/>
              <a:buFont typeface="Roboto Medium"/>
              <a:buNone/>
              <a:defRPr sz="1600" b="0" i="0">
                <a:solidFill>
                  <a:schemeClr val="l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195" name="Google Shape;195;p38"/>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96" name="Google Shape;196;p38"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WHITE Blank">
  <p:cSld name="WHITE Blank">
    <p:spTree>
      <p:nvGrpSpPr>
        <p:cNvPr id="1" name="Shape 197"/>
        <p:cNvGrpSpPr/>
        <p:nvPr/>
      </p:nvGrpSpPr>
      <p:grpSpPr>
        <a:xfrm>
          <a:off x="0" y="0"/>
          <a:ext cx="0" cy="0"/>
          <a:chOff x="0" y="0"/>
          <a:chExt cx="0" cy="0"/>
        </a:xfrm>
      </p:grpSpPr>
      <p:sp>
        <p:nvSpPr>
          <p:cNvPr id="198" name="Google Shape;198;p39"/>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199" name="Google Shape;199;p39"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AVY 1Col Title | Text">
  <p:cSld name="NAVY 1Col Title | Text">
    <p:bg>
      <p:bgPr>
        <a:solidFill>
          <a:srgbClr val="030A14"/>
        </a:solidFill>
        <a:effectLst/>
      </p:bgPr>
    </p:bg>
    <p:spTree>
      <p:nvGrpSpPr>
        <p:cNvPr id="1" name="Shape 200"/>
        <p:cNvGrpSpPr/>
        <p:nvPr/>
      </p:nvGrpSpPr>
      <p:grpSpPr>
        <a:xfrm>
          <a:off x="0" y="0"/>
          <a:ext cx="0" cy="0"/>
          <a:chOff x="0" y="0"/>
          <a:chExt cx="0" cy="0"/>
        </a:xfrm>
      </p:grpSpPr>
      <p:sp>
        <p:nvSpPr>
          <p:cNvPr id="201" name="Google Shape;201;p40"/>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2" name="Google Shape;202;p40"/>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03" name="Google Shape;203;p40"/>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04" name="Google Shape;204;p40"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NAVY 2Col Title | Text">
  <p:cSld name="NAVY 2Col Title | Text">
    <p:bg>
      <p:bgPr>
        <a:solidFill>
          <a:srgbClr val="030A14"/>
        </a:solidFill>
        <a:effectLst/>
      </p:bgPr>
    </p:bg>
    <p:spTree>
      <p:nvGrpSpPr>
        <p:cNvPr id="1" name="Shape 205"/>
        <p:cNvGrpSpPr/>
        <p:nvPr/>
      </p:nvGrpSpPr>
      <p:grpSpPr>
        <a:xfrm>
          <a:off x="0" y="0"/>
          <a:ext cx="0" cy="0"/>
          <a:chOff x="0" y="0"/>
          <a:chExt cx="0" cy="0"/>
        </a:xfrm>
      </p:grpSpPr>
      <p:sp>
        <p:nvSpPr>
          <p:cNvPr id="206" name="Google Shape;206;p41"/>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7" name="Google Shape;207;p41"/>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08" name="Google Shape;208;p41"/>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09" name="Google Shape;209;p41"/>
          <p:cNvSpPr txBox="1">
            <a:spLocks noGrp="1"/>
          </p:cNvSpPr>
          <p:nvPr>
            <p:ph type="body" idx="3"/>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a:solidFill>
                  <a:schemeClr val="lt1"/>
                </a:solidFill>
              </a:defRPr>
            </a:lvl1pPr>
            <a:lvl2pPr marL="914415" lvl="1" indent="-342906" algn="l">
              <a:spcBef>
                <a:spcPts val="600"/>
              </a:spcBef>
              <a:spcAft>
                <a:spcPts val="0"/>
              </a:spcAft>
              <a:buClr>
                <a:schemeClr val="lt1"/>
              </a:buClr>
              <a:buSzPts val="1800"/>
              <a:buChar char="•"/>
              <a:defRPr>
                <a:solidFill>
                  <a:schemeClr val="lt1"/>
                </a:solidFill>
              </a:defRPr>
            </a:lvl2pPr>
            <a:lvl3pPr marL="1371622" lvl="2" indent="-330205" algn="l">
              <a:spcBef>
                <a:spcPts val="600"/>
              </a:spcBef>
              <a:spcAft>
                <a:spcPts val="0"/>
              </a:spcAft>
              <a:buClr>
                <a:schemeClr val="lt1"/>
              </a:buClr>
              <a:buSzPts val="1600"/>
              <a:buChar char="−"/>
              <a:defRPr>
                <a:solidFill>
                  <a:schemeClr val="lt1"/>
                </a:solidFill>
              </a:defRPr>
            </a:lvl3pPr>
            <a:lvl4pPr marL="1828831" lvl="3" indent="-317506" algn="l">
              <a:spcBef>
                <a:spcPts val="300"/>
              </a:spcBef>
              <a:spcAft>
                <a:spcPts val="0"/>
              </a:spcAft>
              <a:buClr>
                <a:schemeClr val="lt1"/>
              </a:buClr>
              <a:buSzPts val="1400"/>
              <a:buChar char="•"/>
              <a:defRPr>
                <a:solidFill>
                  <a:schemeClr val="lt1"/>
                </a:solidFill>
              </a:defRPr>
            </a:lvl4pPr>
            <a:lvl5pPr marL="2286038" lvl="4" indent="-304805" algn="l">
              <a:spcBef>
                <a:spcPts val="300"/>
              </a:spcBef>
              <a:spcAft>
                <a:spcPts val="0"/>
              </a:spcAft>
              <a:buClr>
                <a:schemeClr val="lt1"/>
              </a:buClr>
              <a:buSzPts val="1200"/>
              <a:buChar char="−"/>
              <a:defRPr>
                <a:solidFill>
                  <a:schemeClr val="lt1"/>
                </a:solidFill>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10" name="Google Shape;210;p41"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496" y="593367"/>
            <a:ext cx="11358000" cy="763500"/>
          </a:xfrm>
          <a:prstGeom prst="rect">
            <a:avLst/>
          </a:prstGeom>
        </p:spPr>
        <p:txBody>
          <a:bodyPr spcFirstLastPara="1" wrap="square" lIns="121875" tIns="121875" rIns="121875" bIns="121875" anchor="t" anchorCtr="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2" name="Google Shape;22;p5"/>
          <p:cNvSpPr txBox="1">
            <a:spLocks noGrp="1"/>
          </p:cNvSpPr>
          <p:nvPr>
            <p:ph type="body" idx="1"/>
          </p:nvPr>
        </p:nvSpPr>
        <p:spPr>
          <a:xfrm>
            <a:off x="415497" y="1536633"/>
            <a:ext cx="5331900" cy="4555200"/>
          </a:xfrm>
          <a:prstGeom prst="rect">
            <a:avLst/>
          </a:prstGeom>
        </p:spPr>
        <p:txBody>
          <a:bodyPr spcFirstLastPara="1" wrap="square" lIns="121875" tIns="121875" rIns="121875" bIns="121875" anchor="t" anchorCtr="0">
            <a:noAutofit/>
          </a:bodyPr>
          <a:lstStyle>
            <a:lvl1pPr marL="457207" lvl="0" indent="-349255">
              <a:spcBef>
                <a:spcPts val="0"/>
              </a:spcBef>
              <a:spcAft>
                <a:spcPts val="0"/>
              </a:spcAft>
              <a:buSzPts val="1900"/>
              <a:buChar char="●"/>
              <a:defRPr sz="1900"/>
            </a:lvl1pPr>
            <a:lvl2pPr marL="914415" lvl="1" indent="-330205">
              <a:spcBef>
                <a:spcPts val="2099"/>
              </a:spcBef>
              <a:spcAft>
                <a:spcPts val="0"/>
              </a:spcAft>
              <a:buSzPts val="1600"/>
              <a:buChar char="○"/>
              <a:defRPr sz="1600"/>
            </a:lvl2pPr>
            <a:lvl3pPr marL="1371622" lvl="2" indent="-330205">
              <a:spcBef>
                <a:spcPts val="2099"/>
              </a:spcBef>
              <a:spcAft>
                <a:spcPts val="0"/>
              </a:spcAft>
              <a:buSzPts val="1600"/>
              <a:buChar char="■"/>
              <a:defRPr sz="1600"/>
            </a:lvl3pPr>
            <a:lvl4pPr marL="1828831" lvl="3" indent="-330205">
              <a:spcBef>
                <a:spcPts val="2099"/>
              </a:spcBef>
              <a:spcAft>
                <a:spcPts val="0"/>
              </a:spcAft>
              <a:buSzPts val="1600"/>
              <a:buChar char="●"/>
              <a:defRPr sz="1600"/>
            </a:lvl4pPr>
            <a:lvl5pPr marL="2286038" lvl="4" indent="-330205">
              <a:spcBef>
                <a:spcPts val="2099"/>
              </a:spcBef>
              <a:spcAft>
                <a:spcPts val="0"/>
              </a:spcAft>
              <a:buSzPts val="1600"/>
              <a:buChar char="○"/>
              <a:defRPr sz="1600"/>
            </a:lvl5pPr>
            <a:lvl6pPr marL="2743246" lvl="5" indent="-330205">
              <a:spcBef>
                <a:spcPts val="2099"/>
              </a:spcBef>
              <a:spcAft>
                <a:spcPts val="0"/>
              </a:spcAft>
              <a:buSzPts val="1600"/>
              <a:buChar char="■"/>
              <a:defRPr sz="1600"/>
            </a:lvl6pPr>
            <a:lvl7pPr marL="3200453" lvl="6" indent="-330205">
              <a:spcBef>
                <a:spcPts val="2099"/>
              </a:spcBef>
              <a:spcAft>
                <a:spcPts val="0"/>
              </a:spcAft>
              <a:buSzPts val="1600"/>
              <a:buChar char="●"/>
              <a:defRPr sz="1600"/>
            </a:lvl7pPr>
            <a:lvl8pPr marL="3657661" lvl="7" indent="-330205">
              <a:spcBef>
                <a:spcPts val="2099"/>
              </a:spcBef>
              <a:spcAft>
                <a:spcPts val="0"/>
              </a:spcAft>
              <a:buSzPts val="1600"/>
              <a:buChar char="○"/>
              <a:defRPr sz="1600"/>
            </a:lvl8pPr>
            <a:lvl9pPr marL="4114868" lvl="8" indent="-330205">
              <a:spcBef>
                <a:spcPts val="2099"/>
              </a:spcBef>
              <a:spcAft>
                <a:spcPts val="2099"/>
              </a:spcAft>
              <a:buSzPts val="1600"/>
              <a:buChar char="■"/>
              <a:defRPr sz="1600"/>
            </a:lvl9pPr>
          </a:lstStyle>
          <a:p>
            <a:endParaRPr/>
          </a:p>
        </p:txBody>
      </p:sp>
      <p:sp>
        <p:nvSpPr>
          <p:cNvPr id="23" name="Google Shape;23;p5"/>
          <p:cNvSpPr txBox="1">
            <a:spLocks noGrp="1"/>
          </p:cNvSpPr>
          <p:nvPr>
            <p:ph type="body" idx="2"/>
          </p:nvPr>
        </p:nvSpPr>
        <p:spPr>
          <a:xfrm>
            <a:off x="6441588" y="1536633"/>
            <a:ext cx="5331900" cy="4555200"/>
          </a:xfrm>
          <a:prstGeom prst="rect">
            <a:avLst/>
          </a:prstGeom>
        </p:spPr>
        <p:txBody>
          <a:bodyPr spcFirstLastPara="1" wrap="square" lIns="121875" tIns="121875" rIns="121875" bIns="121875" anchor="t" anchorCtr="0">
            <a:noAutofit/>
          </a:bodyPr>
          <a:lstStyle>
            <a:lvl1pPr marL="457207" lvl="0" indent="-349255">
              <a:spcBef>
                <a:spcPts val="0"/>
              </a:spcBef>
              <a:spcAft>
                <a:spcPts val="0"/>
              </a:spcAft>
              <a:buSzPts val="1900"/>
              <a:buChar char="●"/>
              <a:defRPr sz="1900"/>
            </a:lvl1pPr>
            <a:lvl2pPr marL="914415" lvl="1" indent="-330205">
              <a:spcBef>
                <a:spcPts val="2099"/>
              </a:spcBef>
              <a:spcAft>
                <a:spcPts val="0"/>
              </a:spcAft>
              <a:buSzPts val="1600"/>
              <a:buChar char="○"/>
              <a:defRPr sz="1600"/>
            </a:lvl2pPr>
            <a:lvl3pPr marL="1371622" lvl="2" indent="-330205">
              <a:spcBef>
                <a:spcPts val="2099"/>
              </a:spcBef>
              <a:spcAft>
                <a:spcPts val="0"/>
              </a:spcAft>
              <a:buSzPts val="1600"/>
              <a:buChar char="■"/>
              <a:defRPr sz="1600"/>
            </a:lvl3pPr>
            <a:lvl4pPr marL="1828831" lvl="3" indent="-330205">
              <a:spcBef>
                <a:spcPts val="2099"/>
              </a:spcBef>
              <a:spcAft>
                <a:spcPts val="0"/>
              </a:spcAft>
              <a:buSzPts val="1600"/>
              <a:buChar char="●"/>
              <a:defRPr sz="1600"/>
            </a:lvl4pPr>
            <a:lvl5pPr marL="2286038" lvl="4" indent="-330205">
              <a:spcBef>
                <a:spcPts val="2099"/>
              </a:spcBef>
              <a:spcAft>
                <a:spcPts val="0"/>
              </a:spcAft>
              <a:buSzPts val="1600"/>
              <a:buChar char="○"/>
              <a:defRPr sz="1600"/>
            </a:lvl5pPr>
            <a:lvl6pPr marL="2743246" lvl="5" indent="-330205">
              <a:spcBef>
                <a:spcPts val="2099"/>
              </a:spcBef>
              <a:spcAft>
                <a:spcPts val="0"/>
              </a:spcAft>
              <a:buSzPts val="1600"/>
              <a:buChar char="■"/>
              <a:defRPr sz="1600"/>
            </a:lvl6pPr>
            <a:lvl7pPr marL="3200453" lvl="6" indent="-330205">
              <a:spcBef>
                <a:spcPts val="2099"/>
              </a:spcBef>
              <a:spcAft>
                <a:spcPts val="0"/>
              </a:spcAft>
              <a:buSzPts val="1600"/>
              <a:buChar char="●"/>
              <a:defRPr sz="1600"/>
            </a:lvl7pPr>
            <a:lvl8pPr marL="3657661" lvl="7" indent="-330205">
              <a:spcBef>
                <a:spcPts val="2099"/>
              </a:spcBef>
              <a:spcAft>
                <a:spcPts val="0"/>
              </a:spcAft>
              <a:buSzPts val="1600"/>
              <a:buChar char="○"/>
              <a:defRPr sz="1600"/>
            </a:lvl8pPr>
            <a:lvl9pPr marL="4114868" lvl="8" indent="-330205">
              <a:spcBef>
                <a:spcPts val="2099"/>
              </a:spcBef>
              <a:spcAft>
                <a:spcPts val="2099"/>
              </a:spcAft>
              <a:buSzPts val="1600"/>
              <a:buChar char="■"/>
              <a:defRPr sz="1600"/>
            </a:lvl9pPr>
          </a:lstStyle>
          <a:p>
            <a:endParaRPr/>
          </a:p>
        </p:txBody>
      </p:sp>
      <p:sp>
        <p:nvSpPr>
          <p:cNvPr id="24" name="Google Shape;24;p5"/>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AVY Title | Text | Image">
  <p:cSld name="NAVY Title | Text | Image">
    <p:bg>
      <p:bgPr>
        <a:solidFill>
          <a:srgbClr val="030A14"/>
        </a:solidFill>
        <a:effectLst/>
      </p:bgPr>
    </p:bg>
    <p:spTree>
      <p:nvGrpSpPr>
        <p:cNvPr id="1" name="Shape 211"/>
        <p:cNvGrpSpPr/>
        <p:nvPr/>
      </p:nvGrpSpPr>
      <p:grpSpPr>
        <a:xfrm>
          <a:off x="0" y="0"/>
          <a:ext cx="0" cy="0"/>
          <a:chOff x="0" y="0"/>
          <a:chExt cx="0" cy="0"/>
        </a:xfrm>
      </p:grpSpPr>
      <p:sp>
        <p:nvSpPr>
          <p:cNvPr id="212" name="Google Shape;212;p42"/>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3" name="Google Shape;213;p42"/>
          <p:cNvSpPr txBox="1">
            <a:spLocks noGrp="1"/>
          </p:cNvSpPr>
          <p:nvPr>
            <p:ph type="body" idx="1"/>
          </p:nvPr>
        </p:nvSpPr>
        <p:spPr>
          <a:xfrm>
            <a:off x="455616" y="2971800"/>
            <a:ext cx="5638859"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14" name="Google Shape;214;p42"/>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chemeClr val="lt1"/>
              </a:buClr>
              <a:buSzPts val="2000"/>
              <a:buFont typeface="Roboto"/>
              <a:buNone/>
              <a:defRPr sz="2000" b="0" i="0" u="none" strike="noStrike" cap="none">
                <a:solidFill>
                  <a:schemeClr val="lt1"/>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215" name="Google Shape;215;p42"/>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16" name="Google Shape;216;p42"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AVY Title | Text | HP Image">
  <p:cSld name="NAVY Title | Text | HP Image">
    <p:bg>
      <p:bgPr>
        <a:solidFill>
          <a:srgbClr val="030A14"/>
        </a:solidFill>
        <a:effectLst/>
      </p:bgPr>
    </p:bg>
    <p:spTree>
      <p:nvGrpSpPr>
        <p:cNvPr id="1" name="Shape 217"/>
        <p:cNvGrpSpPr/>
        <p:nvPr/>
      </p:nvGrpSpPr>
      <p:grpSpPr>
        <a:xfrm>
          <a:off x="0" y="0"/>
          <a:ext cx="0" cy="0"/>
          <a:chOff x="0" y="0"/>
          <a:chExt cx="0" cy="0"/>
        </a:xfrm>
      </p:grpSpPr>
      <p:sp>
        <p:nvSpPr>
          <p:cNvPr id="218" name="Google Shape;218;p43"/>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219" name="Google Shape;219;p43"/>
          <p:cNvSpPr txBox="1">
            <a:spLocks noGrp="1"/>
          </p:cNvSpPr>
          <p:nvPr>
            <p:ph type="title"/>
          </p:nvPr>
        </p:nvSpPr>
        <p:spPr>
          <a:xfrm>
            <a:off x="455618" y="491681"/>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0" name="Google Shape;220;p43"/>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21" name="Google Shape;221;p43"/>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22" name="Google Shape;222;p43"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NAVY Title">
  <p:cSld name="NAVY Title">
    <p:bg>
      <p:bgPr>
        <a:solidFill>
          <a:srgbClr val="030A14"/>
        </a:solidFill>
        <a:effectLst/>
      </p:bgPr>
    </p:bg>
    <p:spTree>
      <p:nvGrpSpPr>
        <p:cNvPr id="1" name="Shape 223"/>
        <p:cNvGrpSpPr/>
        <p:nvPr/>
      </p:nvGrpSpPr>
      <p:grpSpPr>
        <a:xfrm>
          <a:off x="0" y="0"/>
          <a:ext cx="0" cy="0"/>
          <a:chOff x="0" y="0"/>
          <a:chExt cx="0" cy="0"/>
        </a:xfrm>
      </p:grpSpPr>
      <p:sp>
        <p:nvSpPr>
          <p:cNvPr id="224" name="Google Shape;224;p44"/>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5" name="Google Shape;225;p44"/>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26" name="Google Shape;226;p44"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NAVY 1Col Subhead | Title | Text">
  <p:cSld name="NAVY 1Col Subhead | Title | Text">
    <p:bg>
      <p:bgPr>
        <a:solidFill>
          <a:srgbClr val="030A14"/>
        </a:solidFill>
        <a:effectLst/>
      </p:bgPr>
    </p:bg>
    <p:spTree>
      <p:nvGrpSpPr>
        <p:cNvPr id="1" name="Shape 227"/>
        <p:cNvGrpSpPr/>
        <p:nvPr/>
      </p:nvGrpSpPr>
      <p:grpSpPr>
        <a:xfrm>
          <a:off x="0" y="0"/>
          <a:ext cx="0" cy="0"/>
          <a:chOff x="0" y="0"/>
          <a:chExt cx="0" cy="0"/>
        </a:xfrm>
      </p:grpSpPr>
      <p:sp>
        <p:nvSpPr>
          <p:cNvPr id="228" name="Google Shape;228;p45"/>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9" name="Google Shape;229;p45"/>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30" name="Google Shape;230;p45"/>
          <p:cNvSpPr txBox="1">
            <a:spLocks noGrp="1"/>
          </p:cNvSpPr>
          <p:nvPr>
            <p:ph type="body" idx="2"/>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31" name="Google Shape;231;p45"/>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32" name="Google Shape;232;p45"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NAVY 2Col Subhead | Title | Text">
  <p:cSld name="NAVY 2Col Subhead | Title | Text">
    <p:bg>
      <p:bgPr>
        <a:solidFill>
          <a:srgbClr val="030A14"/>
        </a:solidFill>
        <a:effectLst/>
      </p:bgPr>
    </p:bg>
    <p:spTree>
      <p:nvGrpSpPr>
        <p:cNvPr id="1" name="Shape 233"/>
        <p:cNvGrpSpPr/>
        <p:nvPr/>
      </p:nvGrpSpPr>
      <p:grpSpPr>
        <a:xfrm>
          <a:off x="0" y="0"/>
          <a:ext cx="0" cy="0"/>
          <a:chOff x="0" y="0"/>
          <a:chExt cx="0" cy="0"/>
        </a:xfrm>
      </p:grpSpPr>
      <p:sp>
        <p:nvSpPr>
          <p:cNvPr id="234" name="Google Shape;234;p46"/>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5" name="Google Shape;235;p46"/>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36" name="Google Shape;236;p46"/>
          <p:cNvSpPr txBox="1">
            <a:spLocks noGrp="1"/>
          </p:cNvSpPr>
          <p:nvPr>
            <p:ph type="body" idx="2"/>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37" name="Google Shape;237;p46"/>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38" name="Google Shape;238;p46"/>
          <p:cNvSpPr txBox="1">
            <a:spLocks noGrp="1"/>
          </p:cNvSpPr>
          <p:nvPr>
            <p:ph type="body" idx="4"/>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a:solidFill>
                  <a:schemeClr val="lt1"/>
                </a:solidFill>
              </a:defRPr>
            </a:lvl1pPr>
            <a:lvl2pPr marL="914415" lvl="1" indent="-342906" algn="l">
              <a:spcBef>
                <a:spcPts val="600"/>
              </a:spcBef>
              <a:spcAft>
                <a:spcPts val="0"/>
              </a:spcAft>
              <a:buClr>
                <a:schemeClr val="lt1"/>
              </a:buClr>
              <a:buSzPts val="1800"/>
              <a:buChar char="•"/>
              <a:defRPr>
                <a:solidFill>
                  <a:schemeClr val="lt1"/>
                </a:solidFill>
              </a:defRPr>
            </a:lvl2pPr>
            <a:lvl3pPr marL="1371622" lvl="2" indent="-330205" algn="l">
              <a:spcBef>
                <a:spcPts val="600"/>
              </a:spcBef>
              <a:spcAft>
                <a:spcPts val="0"/>
              </a:spcAft>
              <a:buClr>
                <a:schemeClr val="lt1"/>
              </a:buClr>
              <a:buSzPts val="1600"/>
              <a:buChar char="−"/>
              <a:defRPr>
                <a:solidFill>
                  <a:schemeClr val="lt1"/>
                </a:solidFill>
              </a:defRPr>
            </a:lvl3pPr>
            <a:lvl4pPr marL="1828831" lvl="3" indent="-317506" algn="l">
              <a:spcBef>
                <a:spcPts val="300"/>
              </a:spcBef>
              <a:spcAft>
                <a:spcPts val="0"/>
              </a:spcAft>
              <a:buClr>
                <a:schemeClr val="lt1"/>
              </a:buClr>
              <a:buSzPts val="1400"/>
              <a:buChar char="•"/>
              <a:defRPr>
                <a:solidFill>
                  <a:schemeClr val="lt1"/>
                </a:solidFill>
              </a:defRPr>
            </a:lvl4pPr>
            <a:lvl5pPr marL="2286038" lvl="4" indent="-304805" algn="l">
              <a:spcBef>
                <a:spcPts val="300"/>
              </a:spcBef>
              <a:spcAft>
                <a:spcPts val="0"/>
              </a:spcAft>
              <a:buClr>
                <a:schemeClr val="lt1"/>
              </a:buClr>
              <a:buSzPts val="1200"/>
              <a:buChar char="−"/>
              <a:defRPr>
                <a:solidFill>
                  <a:schemeClr val="lt1"/>
                </a:solidFill>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39" name="Google Shape;239;p46"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NAVY Subhead | Title | Text | Image">
  <p:cSld name="NAVY Subhead | Title | Text | Image">
    <p:bg>
      <p:bgPr>
        <a:solidFill>
          <a:srgbClr val="030A14"/>
        </a:solidFill>
        <a:effectLst/>
      </p:bgPr>
    </p:bg>
    <p:spTree>
      <p:nvGrpSpPr>
        <p:cNvPr id="1" name="Shape 240"/>
        <p:cNvGrpSpPr/>
        <p:nvPr/>
      </p:nvGrpSpPr>
      <p:grpSpPr>
        <a:xfrm>
          <a:off x="0" y="0"/>
          <a:ext cx="0" cy="0"/>
          <a:chOff x="0" y="0"/>
          <a:chExt cx="0" cy="0"/>
        </a:xfrm>
      </p:grpSpPr>
      <p:sp>
        <p:nvSpPr>
          <p:cNvPr id="241" name="Google Shape;241;p47"/>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2" name="Google Shape;242;p47"/>
          <p:cNvSpPr txBox="1">
            <a:spLocks noGrp="1"/>
          </p:cNvSpPr>
          <p:nvPr>
            <p:ph type="body" idx="1"/>
          </p:nvPr>
        </p:nvSpPr>
        <p:spPr>
          <a:xfrm>
            <a:off x="455616" y="2971800"/>
            <a:ext cx="5638859"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43" name="Google Shape;243;p47"/>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244" name="Google Shape;244;p47"/>
          <p:cNvSpPr txBox="1">
            <a:spLocks noGrp="1"/>
          </p:cNvSpPr>
          <p:nvPr>
            <p:ph type="body" idx="3"/>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45" name="Google Shape;245;p47"/>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46" name="Google Shape;246;p47"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NAVY Subhead | Title | Text | HP Image">
  <p:cSld name="NAVY Subhead | Title | Text | HP Image">
    <p:bg>
      <p:bgPr>
        <a:solidFill>
          <a:srgbClr val="030A14"/>
        </a:solidFill>
        <a:effectLst/>
      </p:bgPr>
    </p:bg>
    <p:spTree>
      <p:nvGrpSpPr>
        <p:cNvPr id="1" name="Shape 247"/>
        <p:cNvGrpSpPr/>
        <p:nvPr/>
      </p:nvGrpSpPr>
      <p:grpSpPr>
        <a:xfrm>
          <a:off x="0" y="0"/>
          <a:ext cx="0" cy="0"/>
          <a:chOff x="0" y="0"/>
          <a:chExt cx="0" cy="0"/>
        </a:xfrm>
      </p:grpSpPr>
      <p:sp>
        <p:nvSpPr>
          <p:cNvPr id="248" name="Google Shape;248;p48"/>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249" name="Google Shape;249;p48"/>
          <p:cNvSpPr txBox="1">
            <a:spLocks noGrp="1"/>
          </p:cNvSpPr>
          <p:nvPr>
            <p:ph type="title"/>
          </p:nvPr>
        </p:nvSpPr>
        <p:spPr>
          <a:xfrm>
            <a:off x="455618" y="731522"/>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0" name="Google Shape;250;p48"/>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51" name="Google Shape;251;p48"/>
          <p:cNvSpPr txBox="1">
            <a:spLocks noGrp="1"/>
          </p:cNvSpPr>
          <p:nvPr>
            <p:ph type="body" idx="3"/>
          </p:nvPr>
        </p:nvSpPr>
        <p:spPr>
          <a:xfrm>
            <a:off x="455619" y="460685"/>
            <a:ext cx="5029251"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52" name="Google Shape;252;p48"/>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53" name="Google Shape;253;p48"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NAVY Subhead | Title">
  <p:cSld name="NAVY Subhead | Title">
    <p:bg>
      <p:bgPr>
        <a:solidFill>
          <a:srgbClr val="030A14"/>
        </a:solidFill>
        <a:effectLst/>
      </p:bgPr>
    </p:bg>
    <p:spTree>
      <p:nvGrpSpPr>
        <p:cNvPr id="1" name="Shape 254"/>
        <p:cNvGrpSpPr/>
        <p:nvPr/>
      </p:nvGrpSpPr>
      <p:grpSpPr>
        <a:xfrm>
          <a:off x="0" y="0"/>
          <a:ext cx="0" cy="0"/>
          <a:chOff x="0" y="0"/>
          <a:chExt cx="0" cy="0"/>
        </a:xfrm>
      </p:grpSpPr>
      <p:sp>
        <p:nvSpPr>
          <p:cNvPr id="255" name="Google Shape;255;p49"/>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6" name="Google Shape;256;p49"/>
          <p:cNvSpPr txBox="1">
            <a:spLocks noGrp="1"/>
          </p:cNvSpPr>
          <p:nvPr>
            <p:ph type="body" idx="1"/>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57" name="Google Shape;257;p49"/>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58" name="Google Shape;258;p49"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NAVY 1Col Title | Subhead | Text">
  <p:cSld name="NAVY 1Col Title | Subhead | Text">
    <p:bg>
      <p:bgPr>
        <a:solidFill>
          <a:srgbClr val="030A14"/>
        </a:solidFill>
        <a:effectLst/>
      </p:bgPr>
    </p:bg>
    <p:spTree>
      <p:nvGrpSpPr>
        <p:cNvPr id="1" name="Shape 259"/>
        <p:cNvGrpSpPr/>
        <p:nvPr/>
      </p:nvGrpSpPr>
      <p:grpSpPr>
        <a:xfrm>
          <a:off x="0" y="0"/>
          <a:ext cx="0" cy="0"/>
          <a:chOff x="0" y="0"/>
          <a:chExt cx="0" cy="0"/>
        </a:xfrm>
      </p:grpSpPr>
      <p:sp>
        <p:nvSpPr>
          <p:cNvPr id="260" name="Google Shape;260;p50"/>
          <p:cNvSpPr txBox="1">
            <a:spLocks noGrp="1"/>
          </p:cNvSpPr>
          <p:nvPr>
            <p:ph type="title"/>
          </p:nvPr>
        </p:nvSpPr>
        <p:spPr>
          <a:xfrm>
            <a:off x="455618" y="491681"/>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1" name="Google Shape;261;p50"/>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62" name="Google Shape;262;p50"/>
          <p:cNvSpPr txBox="1">
            <a:spLocks noGrp="1"/>
          </p:cNvSpPr>
          <p:nvPr>
            <p:ph type="body" idx="2"/>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63" name="Google Shape;263;p50"/>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64" name="Google Shape;264;p50"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NAVY 2Col Title | Subhead | Text">
  <p:cSld name="NAVY 2Col Title | Subhead | Text">
    <p:bg>
      <p:bgPr>
        <a:solidFill>
          <a:srgbClr val="030A14"/>
        </a:solidFill>
        <a:effectLst/>
      </p:bgPr>
    </p:bg>
    <p:spTree>
      <p:nvGrpSpPr>
        <p:cNvPr id="1" name="Shape 265"/>
        <p:cNvGrpSpPr/>
        <p:nvPr/>
      </p:nvGrpSpPr>
      <p:grpSpPr>
        <a:xfrm>
          <a:off x="0" y="0"/>
          <a:ext cx="0" cy="0"/>
          <a:chOff x="0" y="0"/>
          <a:chExt cx="0" cy="0"/>
        </a:xfrm>
      </p:grpSpPr>
      <p:sp>
        <p:nvSpPr>
          <p:cNvPr id="266" name="Google Shape;266;p51"/>
          <p:cNvSpPr txBox="1">
            <a:spLocks noGrp="1"/>
          </p:cNvSpPr>
          <p:nvPr>
            <p:ph type="title"/>
          </p:nvPr>
        </p:nvSpPr>
        <p:spPr>
          <a:xfrm>
            <a:off x="455618" y="503696"/>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7" name="Google Shape;267;p51"/>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68" name="Google Shape;268;p51"/>
          <p:cNvSpPr txBox="1">
            <a:spLocks noGrp="1"/>
          </p:cNvSpPr>
          <p:nvPr>
            <p:ph type="body" idx="2"/>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69" name="Google Shape;269;p51"/>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70" name="Google Shape;270;p51"/>
          <p:cNvSpPr txBox="1">
            <a:spLocks noGrp="1"/>
          </p:cNvSpPr>
          <p:nvPr>
            <p:ph type="body" idx="4"/>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a:solidFill>
                  <a:schemeClr val="lt1"/>
                </a:solidFill>
              </a:defRPr>
            </a:lvl1pPr>
            <a:lvl2pPr marL="914415" lvl="1" indent="-342906" algn="l">
              <a:spcBef>
                <a:spcPts val="600"/>
              </a:spcBef>
              <a:spcAft>
                <a:spcPts val="0"/>
              </a:spcAft>
              <a:buClr>
                <a:schemeClr val="lt1"/>
              </a:buClr>
              <a:buSzPts val="1800"/>
              <a:buChar char="•"/>
              <a:defRPr>
                <a:solidFill>
                  <a:schemeClr val="lt1"/>
                </a:solidFill>
              </a:defRPr>
            </a:lvl2pPr>
            <a:lvl3pPr marL="1371622" lvl="2" indent="-330205" algn="l">
              <a:spcBef>
                <a:spcPts val="600"/>
              </a:spcBef>
              <a:spcAft>
                <a:spcPts val="0"/>
              </a:spcAft>
              <a:buClr>
                <a:schemeClr val="lt1"/>
              </a:buClr>
              <a:buSzPts val="1600"/>
              <a:buChar char="−"/>
              <a:defRPr>
                <a:solidFill>
                  <a:schemeClr val="lt1"/>
                </a:solidFill>
              </a:defRPr>
            </a:lvl3pPr>
            <a:lvl4pPr marL="1828831" lvl="3" indent="-317506" algn="l">
              <a:spcBef>
                <a:spcPts val="300"/>
              </a:spcBef>
              <a:spcAft>
                <a:spcPts val="0"/>
              </a:spcAft>
              <a:buClr>
                <a:schemeClr val="lt1"/>
              </a:buClr>
              <a:buSzPts val="1400"/>
              <a:buChar char="•"/>
              <a:defRPr>
                <a:solidFill>
                  <a:schemeClr val="lt1"/>
                </a:solidFill>
              </a:defRPr>
            </a:lvl4pPr>
            <a:lvl5pPr marL="2286038" lvl="4" indent="-304805" algn="l">
              <a:spcBef>
                <a:spcPts val="300"/>
              </a:spcBef>
              <a:spcAft>
                <a:spcPts val="0"/>
              </a:spcAft>
              <a:buClr>
                <a:schemeClr val="lt1"/>
              </a:buClr>
              <a:buSzPts val="1200"/>
              <a:buChar char="−"/>
              <a:defRPr>
                <a:solidFill>
                  <a:schemeClr val="lt1"/>
                </a:solidFill>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71" name="Google Shape;271;p51"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496" y="593367"/>
            <a:ext cx="11358000" cy="763500"/>
          </a:xfrm>
          <a:prstGeom prst="rect">
            <a:avLst/>
          </a:prstGeom>
        </p:spPr>
        <p:txBody>
          <a:bodyPr spcFirstLastPara="1" wrap="square" lIns="121875" tIns="121875" rIns="121875" bIns="121875" anchor="t" anchorCtr="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7" name="Google Shape;27;p6"/>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NAVY 1Col Title | Subhead | Text | Image">
  <p:cSld name="NAVY 1Col Title | Subhead | Text | Image">
    <p:bg>
      <p:bgPr>
        <a:solidFill>
          <a:srgbClr val="030A14"/>
        </a:solidFill>
        <a:effectLst/>
      </p:bgPr>
    </p:bg>
    <p:spTree>
      <p:nvGrpSpPr>
        <p:cNvPr id="1" name="Shape 272"/>
        <p:cNvGrpSpPr/>
        <p:nvPr/>
      </p:nvGrpSpPr>
      <p:grpSpPr>
        <a:xfrm>
          <a:off x="0" y="0"/>
          <a:ext cx="0" cy="0"/>
          <a:chOff x="0" y="0"/>
          <a:chExt cx="0" cy="0"/>
        </a:xfrm>
      </p:grpSpPr>
      <p:sp>
        <p:nvSpPr>
          <p:cNvPr id="273" name="Google Shape;273;p52"/>
          <p:cNvSpPr txBox="1">
            <a:spLocks noGrp="1"/>
          </p:cNvSpPr>
          <p:nvPr>
            <p:ph type="title"/>
          </p:nvPr>
        </p:nvSpPr>
        <p:spPr>
          <a:xfrm>
            <a:off x="455618" y="503696"/>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4" name="Google Shape;274;p52"/>
          <p:cNvSpPr txBox="1">
            <a:spLocks noGrp="1"/>
          </p:cNvSpPr>
          <p:nvPr>
            <p:ph type="body" idx="1"/>
          </p:nvPr>
        </p:nvSpPr>
        <p:spPr>
          <a:xfrm>
            <a:off x="455616" y="2971800"/>
            <a:ext cx="5638859"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75" name="Google Shape;275;p52"/>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276" name="Google Shape;276;p52"/>
          <p:cNvSpPr txBox="1">
            <a:spLocks noGrp="1"/>
          </p:cNvSpPr>
          <p:nvPr>
            <p:ph type="body" idx="3"/>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77" name="Google Shape;277;p52"/>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78" name="Google Shape;278;p52"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NAVY Title | Subhead | Text | HP Image">
  <p:cSld name="NAVY Title | Subhead | Text | HP Image">
    <p:bg>
      <p:bgPr>
        <a:solidFill>
          <a:srgbClr val="030A14"/>
        </a:solidFill>
        <a:effectLst/>
      </p:bgPr>
    </p:bg>
    <p:spTree>
      <p:nvGrpSpPr>
        <p:cNvPr id="1" name="Shape 279"/>
        <p:cNvGrpSpPr/>
        <p:nvPr/>
      </p:nvGrpSpPr>
      <p:grpSpPr>
        <a:xfrm>
          <a:off x="0" y="0"/>
          <a:ext cx="0" cy="0"/>
          <a:chOff x="0" y="0"/>
          <a:chExt cx="0" cy="0"/>
        </a:xfrm>
      </p:grpSpPr>
      <p:sp>
        <p:nvSpPr>
          <p:cNvPr id="280" name="Google Shape;280;p53"/>
          <p:cNvSpPr>
            <a:spLocks noGrp="1"/>
          </p:cNvSpPr>
          <p:nvPr>
            <p:ph type="pic" idx="2"/>
          </p:nvPr>
        </p:nvSpPr>
        <p:spPr>
          <a:xfrm>
            <a:off x="6094475" y="359"/>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281" name="Google Shape;281;p53"/>
          <p:cNvSpPr txBox="1">
            <a:spLocks noGrp="1"/>
          </p:cNvSpPr>
          <p:nvPr>
            <p:ph type="title"/>
          </p:nvPr>
        </p:nvSpPr>
        <p:spPr>
          <a:xfrm>
            <a:off x="455618" y="503696"/>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2" name="Google Shape;282;p53"/>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83" name="Google Shape;283;p53"/>
          <p:cNvSpPr txBox="1">
            <a:spLocks noGrp="1"/>
          </p:cNvSpPr>
          <p:nvPr>
            <p:ph type="body" idx="3"/>
          </p:nvPr>
        </p:nvSpPr>
        <p:spPr>
          <a:xfrm>
            <a:off x="455619" y="868681"/>
            <a:ext cx="5029251"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84" name="Google Shape;284;p53"/>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85" name="Google Shape;285;p53"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NAVY Title | Subhead">
  <p:cSld name="NAVY Title | Subhead">
    <p:bg>
      <p:bgPr>
        <a:solidFill>
          <a:srgbClr val="030A14"/>
        </a:solidFill>
        <a:effectLst/>
      </p:bgPr>
    </p:bg>
    <p:spTree>
      <p:nvGrpSpPr>
        <p:cNvPr id="1" name="Shape 286"/>
        <p:cNvGrpSpPr/>
        <p:nvPr/>
      </p:nvGrpSpPr>
      <p:grpSpPr>
        <a:xfrm>
          <a:off x="0" y="0"/>
          <a:ext cx="0" cy="0"/>
          <a:chOff x="0" y="0"/>
          <a:chExt cx="0" cy="0"/>
        </a:xfrm>
      </p:grpSpPr>
      <p:sp>
        <p:nvSpPr>
          <p:cNvPr id="287" name="Google Shape;287;p54"/>
          <p:cNvSpPr txBox="1">
            <a:spLocks noGrp="1"/>
          </p:cNvSpPr>
          <p:nvPr>
            <p:ph type="title"/>
          </p:nvPr>
        </p:nvSpPr>
        <p:spPr>
          <a:xfrm>
            <a:off x="455618" y="503696"/>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8" name="Google Shape;288;p54"/>
          <p:cNvSpPr txBox="1">
            <a:spLocks noGrp="1"/>
          </p:cNvSpPr>
          <p:nvPr>
            <p:ph type="body" idx="1"/>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89" name="Google Shape;289;p54"/>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90" name="Google Shape;290;p54"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NAVY Blank">
  <p:cSld name="NAVY Blank">
    <p:bg>
      <p:bgPr>
        <a:solidFill>
          <a:srgbClr val="030A14"/>
        </a:solidFill>
        <a:effectLst/>
      </p:bgPr>
    </p:bg>
    <p:spTree>
      <p:nvGrpSpPr>
        <p:cNvPr id="1" name="Shape 291"/>
        <p:cNvGrpSpPr/>
        <p:nvPr/>
      </p:nvGrpSpPr>
      <p:grpSpPr>
        <a:xfrm>
          <a:off x="0" y="0"/>
          <a:ext cx="0" cy="0"/>
          <a:chOff x="0" y="0"/>
          <a:chExt cx="0" cy="0"/>
        </a:xfrm>
      </p:grpSpPr>
      <p:sp>
        <p:nvSpPr>
          <p:cNvPr id="292" name="Google Shape;292;p55"/>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93" name="Google Shape;293;p55"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HYUNDAI  1Col Title | Text">
  <p:cSld name="HYUNDAI  1Col Title | Text">
    <p:bg>
      <p:bgPr>
        <a:solidFill>
          <a:schemeClr val="dk2"/>
        </a:solidFill>
        <a:effectLst/>
      </p:bgPr>
    </p:bg>
    <p:spTree>
      <p:nvGrpSpPr>
        <p:cNvPr id="1" name="Shape 294"/>
        <p:cNvGrpSpPr/>
        <p:nvPr/>
      </p:nvGrpSpPr>
      <p:grpSpPr>
        <a:xfrm>
          <a:off x="0" y="0"/>
          <a:ext cx="0" cy="0"/>
          <a:chOff x="0" y="0"/>
          <a:chExt cx="0" cy="0"/>
        </a:xfrm>
      </p:grpSpPr>
      <p:sp>
        <p:nvSpPr>
          <p:cNvPr id="295" name="Google Shape;295;p56"/>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6" name="Google Shape;296;p56"/>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297" name="Google Shape;297;p56"/>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298" name="Google Shape;298;p56"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HYUNDAI  2Col Title | Text">
  <p:cSld name="HYUNDAI  2Col Title | Text">
    <p:bg>
      <p:bgPr>
        <a:solidFill>
          <a:schemeClr val="dk2"/>
        </a:solidFill>
        <a:effectLst/>
      </p:bgPr>
    </p:bg>
    <p:spTree>
      <p:nvGrpSpPr>
        <p:cNvPr id="1" name="Shape 299"/>
        <p:cNvGrpSpPr/>
        <p:nvPr/>
      </p:nvGrpSpPr>
      <p:grpSpPr>
        <a:xfrm>
          <a:off x="0" y="0"/>
          <a:ext cx="0" cy="0"/>
          <a:chOff x="0" y="0"/>
          <a:chExt cx="0" cy="0"/>
        </a:xfrm>
      </p:grpSpPr>
      <p:sp>
        <p:nvSpPr>
          <p:cNvPr id="300" name="Google Shape;300;p57"/>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1" name="Google Shape;301;p57"/>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02" name="Google Shape;302;p57"/>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03" name="Google Shape;303;p57"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
        <p:nvSpPr>
          <p:cNvPr id="304" name="Google Shape;304;p57"/>
          <p:cNvSpPr txBox="1">
            <a:spLocks noGrp="1"/>
          </p:cNvSpPr>
          <p:nvPr>
            <p:ph type="body" idx="3"/>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a:solidFill>
                  <a:schemeClr val="lt1"/>
                </a:solidFill>
              </a:defRPr>
            </a:lvl1pPr>
            <a:lvl2pPr marL="914415" lvl="1" indent="-342906" algn="l">
              <a:spcBef>
                <a:spcPts val="600"/>
              </a:spcBef>
              <a:spcAft>
                <a:spcPts val="0"/>
              </a:spcAft>
              <a:buClr>
                <a:schemeClr val="lt1"/>
              </a:buClr>
              <a:buSzPts val="1800"/>
              <a:buChar char="•"/>
              <a:defRPr>
                <a:solidFill>
                  <a:schemeClr val="lt1"/>
                </a:solidFill>
              </a:defRPr>
            </a:lvl2pPr>
            <a:lvl3pPr marL="1371622" lvl="2" indent="-330205" algn="l">
              <a:spcBef>
                <a:spcPts val="600"/>
              </a:spcBef>
              <a:spcAft>
                <a:spcPts val="0"/>
              </a:spcAft>
              <a:buClr>
                <a:schemeClr val="lt1"/>
              </a:buClr>
              <a:buSzPts val="1600"/>
              <a:buChar char="−"/>
              <a:defRPr>
                <a:solidFill>
                  <a:schemeClr val="lt1"/>
                </a:solidFill>
              </a:defRPr>
            </a:lvl3pPr>
            <a:lvl4pPr marL="1828831" lvl="3" indent="-317506" algn="l">
              <a:spcBef>
                <a:spcPts val="300"/>
              </a:spcBef>
              <a:spcAft>
                <a:spcPts val="0"/>
              </a:spcAft>
              <a:buClr>
                <a:schemeClr val="lt1"/>
              </a:buClr>
              <a:buSzPts val="1400"/>
              <a:buChar char="•"/>
              <a:defRPr>
                <a:solidFill>
                  <a:schemeClr val="lt1"/>
                </a:solidFill>
              </a:defRPr>
            </a:lvl4pPr>
            <a:lvl5pPr marL="2286038" lvl="4" indent="-304805" algn="l">
              <a:spcBef>
                <a:spcPts val="300"/>
              </a:spcBef>
              <a:spcAft>
                <a:spcPts val="0"/>
              </a:spcAft>
              <a:buClr>
                <a:schemeClr val="lt1"/>
              </a:buClr>
              <a:buSzPts val="1200"/>
              <a:buChar char="−"/>
              <a:defRPr>
                <a:solidFill>
                  <a:schemeClr val="lt1"/>
                </a:solidFill>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HYUNDAI Title | Text | Image">
  <p:cSld name="HYUNDAI Title | Text | Image">
    <p:bg>
      <p:bgPr>
        <a:solidFill>
          <a:schemeClr val="dk2"/>
        </a:solidFill>
        <a:effectLst/>
      </p:bgPr>
    </p:bg>
    <p:spTree>
      <p:nvGrpSpPr>
        <p:cNvPr id="1" name="Shape 305"/>
        <p:cNvGrpSpPr/>
        <p:nvPr/>
      </p:nvGrpSpPr>
      <p:grpSpPr>
        <a:xfrm>
          <a:off x="0" y="0"/>
          <a:ext cx="0" cy="0"/>
          <a:chOff x="0" y="0"/>
          <a:chExt cx="0" cy="0"/>
        </a:xfrm>
      </p:grpSpPr>
      <p:sp>
        <p:nvSpPr>
          <p:cNvPr id="306" name="Google Shape;306;p58"/>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7" name="Google Shape;307;p58"/>
          <p:cNvSpPr txBox="1">
            <a:spLocks noGrp="1"/>
          </p:cNvSpPr>
          <p:nvPr>
            <p:ph type="body" idx="1"/>
          </p:nvPr>
        </p:nvSpPr>
        <p:spPr>
          <a:xfrm>
            <a:off x="455618" y="2971800"/>
            <a:ext cx="5638858"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08" name="Google Shape;308;p58"/>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chemeClr val="lt1"/>
              </a:buClr>
              <a:buSzPts val="2000"/>
              <a:buFont typeface="Roboto"/>
              <a:buNone/>
              <a:defRPr sz="2000" b="0" i="0" u="none" strike="noStrike" cap="none">
                <a:solidFill>
                  <a:schemeClr val="lt1"/>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309" name="Google Shape;309;p58"/>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10" name="Google Shape;310;p58"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HYUNDAI  Title | Text | HP Image">
  <p:cSld name="HYUNDAI  Title | Text | HP Image">
    <p:bg>
      <p:bgPr>
        <a:solidFill>
          <a:schemeClr val="dk2"/>
        </a:solidFill>
        <a:effectLst/>
      </p:bgPr>
    </p:bg>
    <p:spTree>
      <p:nvGrpSpPr>
        <p:cNvPr id="1" name="Shape 311"/>
        <p:cNvGrpSpPr/>
        <p:nvPr/>
      </p:nvGrpSpPr>
      <p:grpSpPr>
        <a:xfrm>
          <a:off x="0" y="0"/>
          <a:ext cx="0" cy="0"/>
          <a:chOff x="0" y="0"/>
          <a:chExt cx="0" cy="0"/>
        </a:xfrm>
      </p:grpSpPr>
      <p:sp>
        <p:nvSpPr>
          <p:cNvPr id="312" name="Google Shape;312;p59"/>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chemeClr val="lt1"/>
              </a:buClr>
              <a:buSzPts val="2000"/>
              <a:buFont typeface="Roboto"/>
              <a:buNone/>
              <a:defRPr sz="2000" b="0" i="0" u="none" strike="noStrike" cap="none">
                <a:solidFill>
                  <a:schemeClr val="lt1"/>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313" name="Google Shape;313;p59"/>
          <p:cNvSpPr txBox="1">
            <a:spLocks noGrp="1"/>
          </p:cNvSpPr>
          <p:nvPr>
            <p:ph type="title"/>
          </p:nvPr>
        </p:nvSpPr>
        <p:spPr>
          <a:xfrm>
            <a:off x="455618" y="491681"/>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4" name="Google Shape;314;p59"/>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15" name="Google Shape;315;p59"/>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16" name="Google Shape;316;p59"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HYUNDAI  Title">
  <p:cSld name="HYUNDAI  Title">
    <p:bg>
      <p:bgPr>
        <a:solidFill>
          <a:schemeClr val="dk2"/>
        </a:solidFill>
        <a:effectLst/>
      </p:bgPr>
    </p:bg>
    <p:spTree>
      <p:nvGrpSpPr>
        <p:cNvPr id="1" name="Shape 317"/>
        <p:cNvGrpSpPr/>
        <p:nvPr/>
      </p:nvGrpSpPr>
      <p:grpSpPr>
        <a:xfrm>
          <a:off x="0" y="0"/>
          <a:ext cx="0" cy="0"/>
          <a:chOff x="0" y="0"/>
          <a:chExt cx="0" cy="0"/>
        </a:xfrm>
      </p:grpSpPr>
      <p:sp>
        <p:nvSpPr>
          <p:cNvPr id="318" name="Google Shape;318;p60"/>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9" name="Google Shape;319;p60"/>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20" name="Google Shape;320;p60"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HYUNDAI  1Col Subhead | Title | Text">
  <p:cSld name="HYUNDAI  1Col Subhead | Title | Text">
    <p:bg>
      <p:bgPr>
        <a:solidFill>
          <a:schemeClr val="dk2"/>
        </a:solidFill>
        <a:effectLst/>
      </p:bgPr>
    </p:bg>
    <p:spTree>
      <p:nvGrpSpPr>
        <p:cNvPr id="1" name="Shape 321"/>
        <p:cNvGrpSpPr/>
        <p:nvPr/>
      </p:nvGrpSpPr>
      <p:grpSpPr>
        <a:xfrm>
          <a:off x="0" y="0"/>
          <a:ext cx="0" cy="0"/>
          <a:chOff x="0" y="0"/>
          <a:chExt cx="0" cy="0"/>
        </a:xfrm>
      </p:grpSpPr>
      <p:sp>
        <p:nvSpPr>
          <p:cNvPr id="322" name="Google Shape;322;p61"/>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3" name="Google Shape;323;p61"/>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24" name="Google Shape;324;p61"/>
          <p:cNvSpPr txBox="1">
            <a:spLocks noGrp="1"/>
          </p:cNvSpPr>
          <p:nvPr>
            <p:ph type="body" idx="2"/>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25" name="Google Shape;325;p61"/>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26" name="Google Shape;326;p61"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496" y="740800"/>
            <a:ext cx="3743100" cy="1007700"/>
          </a:xfrm>
          <a:prstGeom prst="rect">
            <a:avLst/>
          </a:prstGeom>
        </p:spPr>
        <p:txBody>
          <a:bodyPr spcFirstLastPara="1" wrap="square" lIns="121875" tIns="121875" rIns="121875" bIns="121875" anchor="b" anchorCtr="0">
            <a:noAutofit/>
          </a:bodyPr>
          <a:lstStyle>
            <a:lvl1pPr lvl="0">
              <a:spcBef>
                <a:spcPts val="0"/>
              </a:spcBef>
              <a:spcAft>
                <a:spcPts val="0"/>
              </a:spcAft>
              <a:buSzPts val="3200"/>
              <a:buNone/>
              <a:defRPr sz="3201"/>
            </a:lvl1pPr>
            <a:lvl2pPr lvl="1">
              <a:spcBef>
                <a:spcPts val="0"/>
              </a:spcBef>
              <a:spcAft>
                <a:spcPts val="0"/>
              </a:spcAft>
              <a:buSzPts val="3200"/>
              <a:buNone/>
              <a:defRPr sz="3201"/>
            </a:lvl2pPr>
            <a:lvl3pPr lvl="2">
              <a:spcBef>
                <a:spcPts val="0"/>
              </a:spcBef>
              <a:spcAft>
                <a:spcPts val="0"/>
              </a:spcAft>
              <a:buSzPts val="3200"/>
              <a:buNone/>
              <a:defRPr sz="3201"/>
            </a:lvl3pPr>
            <a:lvl4pPr lvl="3">
              <a:spcBef>
                <a:spcPts val="0"/>
              </a:spcBef>
              <a:spcAft>
                <a:spcPts val="0"/>
              </a:spcAft>
              <a:buSzPts val="3200"/>
              <a:buNone/>
              <a:defRPr sz="3201"/>
            </a:lvl4pPr>
            <a:lvl5pPr lvl="4">
              <a:spcBef>
                <a:spcPts val="0"/>
              </a:spcBef>
              <a:spcAft>
                <a:spcPts val="0"/>
              </a:spcAft>
              <a:buSzPts val="3200"/>
              <a:buNone/>
              <a:defRPr sz="3201"/>
            </a:lvl5pPr>
            <a:lvl6pPr lvl="5">
              <a:spcBef>
                <a:spcPts val="0"/>
              </a:spcBef>
              <a:spcAft>
                <a:spcPts val="0"/>
              </a:spcAft>
              <a:buSzPts val="3200"/>
              <a:buNone/>
              <a:defRPr sz="3201"/>
            </a:lvl6pPr>
            <a:lvl7pPr lvl="6">
              <a:spcBef>
                <a:spcPts val="0"/>
              </a:spcBef>
              <a:spcAft>
                <a:spcPts val="0"/>
              </a:spcAft>
              <a:buSzPts val="3200"/>
              <a:buNone/>
              <a:defRPr sz="3201"/>
            </a:lvl7pPr>
            <a:lvl8pPr lvl="7">
              <a:spcBef>
                <a:spcPts val="0"/>
              </a:spcBef>
              <a:spcAft>
                <a:spcPts val="0"/>
              </a:spcAft>
              <a:buSzPts val="3200"/>
              <a:buNone/>
              <a:defRPr sz="3201"/>
            </a:lvl8pPr>
            <a:lvl9pPr lvl="8">
              <a:spcBef>
                <a:spcPts val="0"/>
              </a:spcBef>
              <a:spcAft>
                <a:spcPts val="0"/>
              </a:spcAft>
              <a:buSzPts val="3200"/>
              <a:buNone/>
              <a:defRPr sz="3201"/>
            </a:lvl9pPr>
          </a:lstStyle>
          <a:p>
            <a:endParaRPr/>
          </a:p>
        </p:txBody>
      </p:sp>
      <p:sp>
        <p:nvSpPr>
          <p:cNvPr id="30" name="Google Shape;30;p7"/>
          <p:cNvSpPr txBox="1">
            <a:spLocks noGrp="1"/>
          </p:cNvSpPr>
          <p:nvPr>
            <p:ph type="body" idx="1"/>
          </p:nvPr>
        </p:nvSpPr>
        <p:spPr>
          <a:xfrm>
            <a:off x="415496" y="1852800"/>
            <a:ext cx="3743100" cy="4239300"/>
          </a:xfrm>
          <a:prstGeom prst="rect">
            <a:avLst/>
          </a:prstGeom>
        </p:spPr>
        <p:txBody>
          <a:bodyPr spcFirstLastPara="1" wrap="square" lIns="121875" tIns="121875" rIns="121875" bIns="121875" anchor="t" anchorCtr="0">
            <a:noAutofit/>
          </a:bodyPr>
          <a:lstStyle>
            <a:lvl1pPr marL="457207" lvl="0" indent="-330205">
              <a:spcBef>
                <a:spcPts val="0"/>
              </a:spcBef>
              <a:spcAft>
                <a:spcPts val="0"/>
              </a:spcAft>
              <a:buSzPts val="1600"/>
              <a:buChar char="●"/>
              <a:defRPr sz="1600"/>
            </a:lvl1pPr>
            <a:lvl2pPr marL="914415" lvl="1" indent="-330205">
              <a:spcBef>
                <a:spcPts val="2099"/>
              </a:spcBef>
              <a:spcAft>
                <a:spcPts val="0"/>
              </a:spcAft>
              <a:buSzPts val="1600"/>
              <a:buChar char="○"/>
              <a:defRPr sz="1600"/>
            </a:lvl2pPr>
            <a:lvl3pPr marL="1371622" lvl="2" indent="-330205">
              <a:spcBef>
                <a:spcPts val="2099"/>
              </a:spcBef>
              <a:spcAft>
                <a:spcPts val="0"/>
              </a:spcAft>
              <a:buSzPts val="1600"/>
              <a:buChar char="■"/>
              <a:defRPr sz="1600"/>
            </a:lvl3pPr>
            <a:lvl4pPr marL="1828831" lvl="3" indent="-330205">
              <a:spcBef>
                <a:spcPts val="2099"/>
              </a:spcBef>
              <a:spcAft>
                <a:spcPts val="0"/>
              </a:spcAft>
              <a:buSzPts val="1600"/>
              <a:buChar char="●"/>
              <a:defRPr sz="1600"/>
            </a:lvl4pPr>
            <a:lvl5pPr marL="2286038" lvl="4" indent="-330205">
              <a:spcBef>
                <a:spcPts val="2099"/>
              </a:spcBef>
              <a:spcAft>
                <a:spcPts val="0"/>
              </a:spcAft>
              <a:buSzPts val="1600"/>
              <a:buChar char="○"/>
              <a:defRPr sz="1600"/>
            </a:lvl5pPr>
            <a:lvl6pPr marL="2743246" lvl="5" indent="-330205">
              <a:spcBef>
                <a:spcPts val="2099"/>
              </a:spcBef>
              <a:spcAft>
                <a:spcPts val="0"/>
              </a:spcAft>
              <a:buSzPts val="1600"/>
              <a:buChar char="■"/>
              <a:defRPr sz="1600"/>
            </a:lvl6pPr>
            <a:lvl7pPr marL="3200453" lvl="6" indent="-330205">
              <a:spcBef>
                <a:spcPts val="2099"/>
              </a:spcBef>
              <a:spcAft>
                <a:spcPts val="0"/>
              </a:spcAft>
              <a:buSzPts val="1600"/>
              <a:buChar char="●"/>
              <a:defRPr sz="1600"/>
            </a:lvl7pPr>
            <a:lvl8pPr marL="3657661" lvl="7" indent="-330205">
              <a:spcBef>
                <a:spcPts val="2099"/>
              </a:spcBef>
              <a:spcAft>
                <a:spcPts val="0"/>
              </a:spcAft>
              <a:buSzPts val="1600"/>
              <a:buChar char="○"/>
              <a:defRPr sz="1600"/>
            </a:lvl8pPr>
            <a:lvl9pPr marL="4114868" lvl="8" indent="-330205">
              <a:spcBef>
                <a:spcPts val="2099"/>
              </a:spcBef>
              <a:spcAft>
                <a:spcPts val="2099"/>
              </a:spcAft>
              <a:buSzPts val="1600"/>
              <a:buChar char="■"/>
              <a:defRPr sz="1600"/>
            </a:lvl9pPr>
          </a:lstStyle>
          <a:p>
            <a:endParaRPr/>
          </a:p>
        </p:txBody>
      </p:sp>
      <p:sp>
        <p:nvSpPr>
          <p:cNvPr id="31" name="Google Shape;31;p7"/>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HYUNDAI 2Col Subhead | Title | Text">
  <p:cSld name="HYUNDAI 2Col Subhead | Title | Text">
    <p:bg>
      <p:bgPr>
        <a:solidFill>
          <a:schemeClr val="dk2"/>
        </a:solidFill>
        <a:effectLst/>
      </p:bgPr>
    </p:bg>
    <p:spTree>
      <p:nvGrpSpPr>
        <p:cNvPr id="1" name="Shape 327"/>
        <p:cNvGrpSpPr/>
        <p:nvPr/>
      </p:nvGrpSpPr>
      <p:grpSpPr>
        <a:xfrm>
          <a:off x="0" y="0"/>
          <a:ext cx="0" cy="0"/>
          <a:chOff x="0" y="0"/>
          <a:chExt cx="0" cy="0"/>
        </a:xfrm>
      </p:grpSpPr>
      <p:sp>
        <p:nvSpPr>
          <p:cNvPr id="328" name="Google Shape;328;p62"/>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9" name="Google Shape;329;p62"/>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30" name="Google Shape;330;p62"/>
          <p:cNvSpPr txBox="1">
            <a:spLocks noGrp="1"/>
          </p:cNvSpPr>
          <p:nvPr>
            <p:ph type="body" idx="2"/>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31" name="Google Shape;331;p62"/>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32" name="Google Shape;332;p62"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
        <p:nvSpPr>
          <p:cNvPr id="333" name="Google Shape;333;p62"/>
          <p:cNvSpPr txBox="1">
            <a:spLocks noGrp="1"/>
          </p:cNvSpPr>
          <p:nvPr>
            <p:ph type="body" idx="4"/>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a:solidFill>
                  <a:schemeClr val="lt1"/>
                </a:solidFill>
              </a:defRPr>
            </a:lvl1pPr>
            <a:lvl2pPr marL="914415" lvl="1" indent="-342906" algn="l">
              <a:spcBef>
                <a:spcPts val="600"/>
              </a:spcBef>
              <a:spcAft>
                <a:spcPts val="0"/>
              </a:spcAft>
              <a:buClr>
                <a:schemeClr val="lt1"/>
              </a:buClr>
              <a:buSzPts val="1800"/>
              <a:buChar char="•"/>
              <a:defRPr>
                <a:solidFill>
                  <a:schemeClr val="lt1"/>
                </a:solidFill>
              </a:defRPr>
            </a:lvl2pPr>
            <a:lvl3pPr marL="1371622" lvl="2" indent="-330205" algn="l">
              <a:spcBef>
                <a:spcPts val="600"/>
              </a:spcBef>
              <a:spcAft>
                <a:spcPts val="0"/>
              </a:spcAft>
              <a:buClr>
                <a:schemeClr val="lt1"/>
              </a:buClr>
              <a:buSzPts val="1600"/>
              <a:buChar char="−"/>
              <a:defRPr>
                <a:solidFill>
                  <a:schemeClr val="lt1"/>
                </a:solidFill>
              </a:defRPr>
            </a:lvl3pPr>
            <a:lvl4pPr marL="1828831" lvl="3" indent="-317506" algn="l">
              <a:spcBef>
                <a:spcPts val="300"/>
              </a:spcBef>
              <a:spcAft>
                <a:spcPts val="0"/>
              </a:spcAft>
              <a:buClr>
                <a:schemeClr val="lt1"/>
              </a:buClr>
              <a:buSzPts val="1400"/>
              <a:buChar char="•"/>
              <a:defRPr>
                <a:solidFill>
                  <a:schemeClr val="lt1"/>
                </a:solidFill>
              </a:defRPr>
            </a:lvl4pPr>
            <a:lvl5pPr marL="2286038" lvl="4" indent="-304805" algn="l">
              <a:spcBef>
                <a:spcPts val="300"/>
              </a:spcBef>
              <a:spcAft>
                <a:spcPts val="0"/>
              </a:spcAft>
              <a:buClr>
                <a:schemeClr val="lt1"/>
              </a:buClr>
              <a:buSzPts val="1200"/>
              <a:buChar char="−"/>
              <a:defRPr>
                <a:solidFill>
                  <a:schemeClr val="lt1"/>
                </a:solidFill>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HYUNDAI  Subhead | Title | Text | Image">
  <p:cSld name="HYUNDAI  Subhead | Title | Text | Image">
    <p:bg>
      <p:bgPr>
        <a:solidFill>
          <a:schemeClr val="dk2"/>
        </a:solidFill>
        <a:effectLst/>
      </p:bgPr>
    </p:bg>
    <p:spTree>
      <p:nvGrpSpPr>
        <p:cNvPr id="1" name="Shape 334"/>
        <p:cNvGrpSpPr/>
        <p:nvPr/>
      </p:nvGrpSpPr>
      <p:grpSpPr>
        <a:xfrm>
          <a:off x="0" y="0"/>
          <a:ext cx="0" cy="0"/>
          <a:chOff x="0" y="0"/>
          <a:chExt cx="0" cy="0"/>
        </a:xfrm>
      </p:grpSpPr>
      <p:sp>
        <p:nvSpPr>
          <p:cNvPr id="335" name="Google Shape;335;p63"/>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6" name="Google Shape;336;p63"/>
          <p:cNvSpPr txBox="1">
            <a:spLocks noGrp="1"/>
          </p:cNvSpPr>
          <p:nvPr>
            <p:ph type="body" idx="1"/>
          </p:nvPr>
        </p:nvSpPr>
        <p:spPr>
          <a:xfrm>
            <a:off x="455616" y="2971800"/>
            <a:ext cx="5638859"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37" name="Google Shape;337;p63"/>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338" name="Google Shape;338;p63"/>
          <p:cNvSpPr txBox="1">
            <a:spLocks noGrp="1"/>
          </p:cNvSpPr>
          <p:nvPr>
            <p:ph type="body" idx="3"/>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39" name="Google Shape;339;p63"/>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40" name="Google Shape;340;p63"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HYUNDAI  Subhead | Title | Text | HP Image">
  <p:cSld name="HYUNDAI  Subhead | Title | Text | HP Image">
    <p:bg>
      <p:bgPr>
        <a:solidFill>
          <a:schemeClr val="dk2"/>
        </a:solidFill>
        <a:effectLst/>
      </p:bgPr>
    </p:bg>
    <p:spTree>
      <p:nvGrpSpPr>
        <p:cNvPr id="1" name="Shape 341"/>
        <p:cNvGrpSpPr/>
        <p:nvPr/>
      </p:nvGrpSpPr>
      <p:grpSpPr>
        <a:xfrm>
          <a:off x="0" y="0"/>
          <a:ext cx="0" cy="0"/>
          <a:chOff x="0" y="0"/>
          <a:chExt cx="0" cy="0"/>
        </a:xfrm>
      </p:grpSpPr>
      <p:sp>
        <p:nvSpPr>
          <p:cNvPr id="342" name="Google Shape;342;p64"/>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343" name="Google Shape;343;p64"/>
          <p:cNvSpPr txBox="1">
            <a:spLocks noGrp="1"/>
          </p:cNvSpPr>
          <p:nvPr>
            <p:ph type="title"/>
          </p:nvPr>
        </p:nvSpPr>
        <p:spPr>
          <a:xfrm>
            <a:off x="455618" y="731522"/>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4" name="Google Shape;344;p64"/>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45" name="Google Shape;345;p64"/>
          <p:cNvSpPr txBox="1">
            <a:spLocks noGrp="1"/>
          </p:cNvSpPr>
          <p:nvPr>
            <p:ph type="body" idx="3"/>
          </p:nvPr>
        </p:nvSpPr>
        <p:spPr>
          <a:xfrm>
            <a:off x="455619" y="460685"/>
            <a:ext cx="5029251"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46" name="Google Shape;346;p64"/>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47" name="Google Shape;347;p64"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HYUNDAI  Subhead | Title">
  <p:cSld name="HYUNDAI  Subhead | Title">
    <p:bg>
      <p:bgPr>
        <a:solidFill>
          <a:schemeClr val="dk2"/>
        </a:solidFill>
        <a:effectLst/>
      </p:bgPr>
    </p:bg>
    <p:spTree>
      <p:nvGrpSpPr>
        <p:cNvPr id="1" name="Shape 348"/>
        <p:cNvGrpSpPr/>
        <p:nvPr/>
      </p:nvGrpSpPr>
      <p:grpSpPr>
        <a:xfrm>
          <a:off x="0" y="0"/>
          <a:ext cx="0" cy="0"/>
          <a:chOff x="0" y="0"/>
          <a:chExt cx="0" cy="0"/>
        </a:xfrm>
      </p:grpSpPr>
      <p:sp>
        <p:nvSpPr>
          <p:cNvPr id="349" name="Google Shape;349;p65"/>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0" name="Google Shape;350;p65"/>
          <p:cNvSpPr txBox="1">
            <a:spLocks noGrp="1"/>
          </p:cNvSpPr>
          <p:nvPr>
            <p:ph type="body" idx="1"/>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400"/>
              <a:buFont typeface="Roboto Medium"/>
              <a:buNone/>
              <a:defRPr sz="14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51" name="Google Shape;351;p65"/>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52" name="Google Shape;352;p65"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HYUNDAI  1Col Title | Subhead | Text">
  <p:cSld name="HYUNDAI  1Col Title | Subhead | Text">
    <p:bg>
      <p:bgPr>
        <a:solidFill>
          <a:schemeClr val="dk2"/>
        </a:solidFill>
        <a:effectLst/>
      </p:bgPr>
    </p:bg>
    <p:spTree>
      <p:nvGrpSpPr>
        <p:cNvPr id="1" name="Shape 353"/>
        <p:cNvGrpSpPr/>
        <p:nvPr/>
      </p:nvGrpSpPr>
      <p:grpSpPr>
        <a:xfrm>
          <a:off x="0" y="0"/>
          <a:ext cx="0" cy="0"/>
          <a:chOff x="0" y="0"/>
          <a:chExt cx="0" cy="0"/>
        </a:xfrm>
      </p:grpSpPr>
      <p:sp>
        <p:nvSpPr>
          <p:cNvPr id="354" name="Google Shape;354;p66"/>
          <p:cNvSpPr txBox="1">
            <a:spLocks noGrp="1"/>
          </p:cNvSpPr>
          <p:nvPr>
            <p:ph type="title"/>
          </p:nvPr>
        </p:nvSpPr>
        <p:spPr>
          <a:xfrm>
            <a:off x="455618" y="491681"/>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5" name="Google Shape;355;p66"/>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56" name="Google Shape;356;p66"/>
          <p:cNvSpPr txBox="1">
            <a:spLocks noGrp="1"/>
          </p:cNvSpPr>
          <p:nvPr>
            <p:ph type="body" idx="2"/>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57" name="Google Shape;357;p66"/>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58" name="Google Shape;358;p66"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HYUNDAI  2Col Title | Subhead | Text">
  <p:cSld name="HYUNDAI  2Col Title | Subhead | Text">
    <p:bg>
      <p:bgPr>
        <a:solidFill>
          <a:schemeClr val="dk2"/>
        </a:solidFill>
        <a:effectLst/>
      </p:bgPr>
    </p:bg>
    <p:spTree>
      <p:nvGrpSpPr>
        <p:cNvPr id="1" name="Shape 359"/>
        <p:cNvGrpSpPr/>
        <p:nvPr/>
      </p:nvGrpSpPr>
      <p:grpSpPr>
        <a:xfrm>
          <a:off x="0" y="0"/>
          <a:ext cx="0" cy="0"/>
          <a:chOff x="0" y="0"/>
          <a:chExt cx="0" cy="0"/>
        </a:xfrm>
      </p:grpSpPr>
      <p:sp>
        <p:nvSpPr>
          <p:cNvPr id="360" name="Google Shape;360;p67"/>
          <p:cNvSpPr txBox="1">
            <a:spLocks noGrp="1"/>
          </p:cNvSpPr>
          <p:nvPr>
            <p:ph type="title"/>
          </p:nvPr>
        </p:nvSpPr>
        <p:spPr>
          <a:xfrm>
            <a:off x="455618" y="503696"/>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1" name="Google Shape;361;p67"/>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62" name="Google Shape;362;p67"/>
          <p:cNvSpPr txBox="1">
            <a:spLocks noGrp="1"/>
          </p:cNvSpPr>
          <p:nvPr>
            <p:ph type="body" idx="2"/>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63" name="Google Shape;363;p67"/>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64" name="Google Shape;364;p67"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
        <p:nvSpPr>
          <p:cNvPr id="365" name="Google Shape;365;p67"/>
          <p:cNvSpPr txBox="1">
            <a:spLocks noGrp="1"/>
          </p:cNvSpPr>
          <p:nvPr>
            <p:ph type="body" idx="4"/>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2000"/>
              <a:buFont typeface="Roboto"/>
              <a:buNone/>
              <a:defRPr>
                <a:solidFill>
                  <a:schemeClr val="lt1"/>
                </a:solidFill>
              </a:defRPr>
            </a:lvl1pPr>
            <a:lvl2pPr marL="914415" lvl="1" indent="-342906" algn="l">
              <a:spcBef>
                <a:spcPts val="600"/>
              </a:spcBef>
              <a:spcAft>
                <a:spcPts val="0"/>
              </a:spcAft>
              <a:buClr>
                <a:schemeClr val="lt1"/>
              </a:buClr>
              <a:buSzPts val="1800"/>
              <a:buChar char="•"/>
              <a:defRPr>
                <a:solidFill>
                  <a:schemeClr val="lt1"/>
                </a:solidFill>
              </a:defRPr>
            </a:lvl2pPr>
            <a:lvl3pPr marL="1371622" lvl="2" indent="-330205" algn="l">
              <a:spcBef>
                <a:spcPts val="600"/>
              </a:spcBef>
              <a:spcAft>
                <a:spcPts val="0"/>
              </a:spcAft>
              <a:buClr>
                <a:schemeClr val="lt1"/>
              </a:buClr>
              <a:buSzPts val="1600"/>
              <a:buChar char="−"/>
              <a:defRPr>
                <a:solidFill>
                  <a:schemeClr val="lt1"/>
                </a:solidFill>
              </a:defRPr>
            </a:lvl3pPr>
            <a:lvl4pPr marL="1828831" lvl="3" indent="-317506" algn="l">
              <a:spcBef>
                <a:spcPts val="300"/>
              </a:spcBef>
              <a:spcAft>
                <a:spcPts val="0"/>
              </a:spcAft>
              <a:buClr>
                <a:schemeClr val="lt1"/>
              </a:buClr>
              <a:buSzPts val="1400"/>
              <a:buChar char="•"/>
              <a:defRPr>
                <a:solidFill>
                  <a:schemeClr val="lt1"/>
                </a:solidFill>
              </a:defRPr>
            </a:lvl4pPr>
            <a:lvl5pPr marL="2286038" lvl="4" indent="-304805" algn="l">
              <a:spcBef>
                <a:spcPts val="300"/>
              </a:spcBef>
              <a:spcAft>
                <a:spcPts val="0"/>
              </a:spcAft>
              <a:buClr>
                <a:schemeClr val="lt1"/>
              </a:buClr>
              <a:buSzPts val="1200"/>
              <a:buChar char="−"/>
              <a:defRPr>
                <a:solidFill>
                  <a:schemeClr val="lt1"/>
                </a:solidFill>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HYUNDAI  1Col Title | Subhead | Text | Image">
  <p:cSld name="HYUNDAI  1Col Title | Subhead | Text | Image">
    <p:bg>
      <p:bgPr>
        <a:solidFill>
          <a:schemeClr val="dk2"/>
        </a:solidFill>
        <a:effectLst/>
      </p:bgPr>
    </p:bg>
    <p:spTree>
      <p:nvGrpSpPr>
        <p:cNvPr id="1" name="Shape 366"/>
        <p:cNvGrpSpPr/>
        <p:nvPr/>
      </p:nvGrpSpPr>
      <p:grpSpPr>
        <a:xfrm>
          <a:off x="0" y="0"/>
          <a:ext cx="0" cy="0"/>
          <a:chOff x="0" y="0"/>
          <a:chExt cx="0" cy="0"/>
        </a:xfrm>
      </p:grpSpPr>
      <p:sp>
        <p:nvSpPr>
          <p:cNvPr id="367" name="Google Shape;367;p68"/>
          <p:cNvSpPr txBox="1">
            <a:spLocks noGrp="1"/>
          </p:cNvSpPr>
          <p:nvPr>
            <p:ph type="title"/>
          </p:nvPr>
        </p:nvSpPr>
        <p:spPr>
          <a:xfrm>
            <a:off x="455618" y="503696"/>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8" name="Google Shape;368;p68"/>
          <p:cNvSpPr txBox="1">
            <a:spLocks noGrp="1"/>
          </p:cNvSpPr>
          <p:nvPr>
            <p:ph type="body" idx="1"/>
          </p:nvPr>
        </p:nvSpPr>
        <p:spPr>
          <a:xfrm>
            <a:off x="455616" y="2971800"/>
            <a:ext cx="5638859"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69" name="Google Shape;369;p68"/>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370" name="Google Shape;370;p68"/>
          <p:cNvSpPr txBox="1">
            <a:spLocks noGrp="1"/>
          </p:cNvSpPr>
          <p:nvPr>
            <p:ph type="body" idx="3"/>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71" name="Google Shape;371;p68"/>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72" name="Google Shape;372;p68"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HYUNDAI  Title | Subhead | Text | HP Image">
  <p:cSld name="HYUNDAI  Title | Subhead | Text | HP Image">
    <p:bg>
      <p:bgPr>
        <a:solidFill>
          <a:schemeClr val="dk2"/>
        </a:solidFill>
        <a:effectLst/>
      </p:bgPr>
    </p:bg>
    <p:spTree>
      <p:nvGrpSpPr>
        <p:cNvPr id="1" name="Shape 373"/>
        <p:cNvGrpSpPr/>
        <p:nvPr/>
      </p:nvGrpSpPr>
      <p:grpSpPr>
        <a:xfrm>
          <a:off x="0" y="0"/>
          <a:ext cx="0" cy="0"/>
          <a:chOff x="0" y="0"/>
          <a:chExt cx="0" cy="0"/>
        </a:xfrm>
      </p:grpSpPr>
      <p:sp>
        <p:nvSpPr>
          <p:cNvPr id="374" name="Google Shape;374;p69"/>
          <p:cNvSpPr>
            <a:spLocks noGrp="1"/>
          </p:cNvSpPr>
          <p:nvPr>
            <p:ph type="pic" idx="2"/>
          </p:nvPr>
        </p:nvSpPr>
        <p:spPr>
          <a:xfrm>
            <a:off x="6094475" y="359"/>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375" name="Google Shape;375;p69"/>
          <p:cNvSpPr txBox="1">
            <a:spLocks noGrp="1"/>
          </p:cNvSpPr>
          <p:nvPr>
            <p:ph type="title"/>
          </p:nvPr>
        </p:nvSpPr>
        <p:spPr>
          <a:xfrm>
            <a:off x="455618" y="503696"/>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6" name="Google Shape;376;p69"/>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lt1"/>
              </a:buClr>
              <a:buSzPts val="2000"/>
              <a:buFont typeface="Roboto"/>
              <a:buNone/>
              <a:defRPr b="0" i="0">
                <a:solidFill>
                  <a:schemeClr val="lt1"/>
                </a:solidFill>
                <a:latin typeface="Roboto"/>
                <a:ea typeface="Roboto"/>
                <a:cs typeface="Roboto"/>
                <a:sym typeface="Roboto"/>
              </a:defRPr>
            </a:lvl1pPr>
            <a:lvl2pPr marL="914415" lvl="1" indent="-342906" algn="l">
              <a:spcBef>
                <a:spcPts val="600"/>
              </a:spcBef>
              <a:spcAft>
                <a:spcPts val="0"/>
              </a:spcAft>
              <a:buClr>
                <a:schemeClr val="lt1"/>
              </a:buClr>
              <a:buSzPts val="1800"/>
              <a:buChar char="•"/>
              <a:defRPr b="0" i="0">
                <a:solidFill>
                  <a:schemeClr val="lt1"/>
                </a:solidFill>
                <a:latin typeface="Roboto"/>
                <a:ea typeface="Roboto"/>
                <a:cs typeface="Roboto"/>
                <a:sym typeface="Roboto"/>
              </a:defRPr>
            </a:lvl2pPr>
            <a:lvl3pPr marL="1371622" lvl="2" indent="-330205" algn="l">
              <a:spcBef>
                <a:spcPts val="600"/>
              </a:spcBef>
              <a:spcAft>
                <a:spcPts val="0"/>
              </a:spcAft>
              <a:buClr>
                <a:schemeClr val="lt1"/>
              </a:buClr>
              <a:buSzPts val="1600"/>
              <a:buChar char="−"/>
              <a:defRPr b="0" i="0">
                <a:solidFill>
                  <a:schemeClr val="lt1"/>
                </a:solidFill>
                <a:latin typeface="Roboto"/>
                <a:ea typeface="Roboto"/>
                <a:cs typeface="Roboto"/>
                <a:sym typeface="Roboto"/>
              </a:defRPr>
            </a:lvl3pPr>
            <a:lvl4pPr marL="1828831" lvl="3" indent="-317506" algn="l">
              <a:lnSpc>
                <a:spcPct val="100000"/>
              </a:lnSpc>
              <a:spcBef>
                <a:spcPts val="300"/>
              </a:spcBef>
              <a:spcAft>
                <a:spcPts val="0"/>
              </a:spcAft>
              <a:buClr>
                <a:schemeClr val="lt1"/>
              </a:buClr>
              <a:buSzPts val="1400"/>
              <a:buChar char="•"/>
              <a:defRPr b="0" i="0">
                <a:solidFill>
                  <a:schemeClr val="lt1"/>
                </a:solidFill>
                <a:latin typeface="Roboto"/>
                <a:ea typeface="Roboto"/>
                <a:cs typeface="Roboto"/>
                <a:sym typeface="Roboto"/>
              </a:defRPr>
            </a:lvl4pPr>
            <a:lvl5pPr marL="2286038" lvl="4" indent="-304805" algn="l">
              <a:spcBef>
                <a:spcPts val="300"/>
              </a:spcBef>
              <a:spcAft>
                <a:spcPts val="0"/>
              </a:spcAft>
              <a:buClr>
                <a:schemeClr val="lt1"/>
              </a:buClr>
              <a:buSzPts val="1200"/>
              <a:buChar char="−"/>
              <a:defRPr b="0" i="0">
                <a:solidFill>
                  <a:schemeClr val="lt1"/>
                </a:solidFill>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77" name="Google Shape;377;p69"/>
          <p:cNvSpPr txBox="1">
            <a:spLocks noGrp="1"/>
          </p:cNvSpPr>
          <p:nvPr>
            <p:ph type="body" idx="3"/>
          </p:nvPr>
        </p:nvSpPr>
        <p:spPr>
          <a:xfrm>
            <a:off x="455619" y="868681"/>
            <a:ext cx="5029251"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78" name="Google Shape;378;p69"/>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79" name="Google Shape;379;p69"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HYUNDAI  Title | Subhead">
  <p:cSld name="HYUNDAI  Title | Subhead">
    <p:bg>
      <p:bgPr>
        <a:solidFill>
          <a:schemeClr val="dk2"/>
        </a:solidFill>
        <a:effectLst/>
      </p:bgPr>
    </p:bg>
    <p:spTree>
      <p:nvGrpSpPr>
        <p:cNvPr id="1" name="Shape 380"/>
        <p:cNvGrpSpPr/>
        <p:nvPr/>
      </p:nvGrpSpPr>
      <p:grpSpPr>
        <a:xfrm>
          <a:off x="0" y="0"/>
          <a:ext cx="0" cy="0"/>
          <a:chOff x="0" y="0"/>
          <a:chExt cx="0" cy="0"/>
        </a:xfrm>
      </p:grpSpPr>
      <p:sp>
        <p:nvSpPr>
          <p:cNvPr id="381" name="Google Shape;381;p70"/>
          <p:cNvSpPr txBox="1">
            <a:spLocks noGrp="1"/>
          </p:cNvSpPr>
          <p:nvPr>
            <p:ph type="title"/>
          </p:nvPr>
        </p:nvSpPr>
        <p:spPr>
          <a:xfrm>
            <a:off x="455618" y="503696"/>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lt1"/>
              </a:buClr>
              <a:buSzPts val="3200"/>
              <a:buFont typeface="Roboto Medium"/>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2" name="Google Shape;382;p70"/>
          <p:cNvSpPr txBox="1">
            <a:spLocks noGrp="1"/>
          </p:cNvSpPr>
          <p:nvPr>
            <p:ph type="body" idx="1"/>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accent2"/>
              </a:buClr>
              <a:buSzPts val="1600"/>
              <a:buFont typeface="Roboto Medium"/>
              <a:buNone/>
              <a:defRPr sz="1600" b="0" i="0">
                <a:solidFill>
                  <a:schemeClr val="accent2"/>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83" name="Google Shape;383;p70"/>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84" name="Google Shape;384;p70"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HYUNDAI  Blank">
  <p:cSld name="HYUNDAI  Blank">
    <p:bg>
      <p:bgPr>
        <a:solidFill>
          <a:schemeClr val="dk2"/>
        </a:solidFill>
        <a:effectLst/>
      </p:bgPr>
    </p:bg>
    <p:spTree>
      <p:nvGrpSpPr>
        <p:cNvPr id="1" name="Shape 385"/>
        <p:cNvGrpSpPr/>
        <p:nvPr/>
      </p:nvGrpSpPr>
      <p:grpSpPr>
        <a:xfrm>
          <a:off x="0" y="0"/>
          <a:ext cx="0" cy="0"/>
          <a:chOff x="0" y="0"/>
          <a:chExt cx="0" cy="0"/>
        </a:xfrm>
      </p:grpSpPr>
      <p:sp>
        <p:nvSpPr>
          <p:cNvPr id="386" name="Google Shape;386;p71"/>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87" name="Google Shape;387;p71" descr="A picture containing drawing&#10;&#10;Description automatically generated"/>
          <p:cNvPicPr preferRelativeResize="0"/>
          <p:nvPr/>
        </p:nvPicPr>
        <p:blipFill rotWithShape="1">
          <a:blip r:embed="rId2">
            <a:alphaModFix/>
          </a:blip>
          <a:srcRect b="31356"/>
          <a:stretch/>
        </p:blipFill>
        <p:spPr>
          <a:xfrm>
            <a:off x="455619" y="6277208"/>
            <a:ext cx="685807" cy="35219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503" y="600200"/>
            <a:ext cx="8488200" cy="5454300"/>
          </a:xfrm>
          <a:prstGeom prst="rect">
            <a:avLst/>
          </a:prstGeom>
        </p:spPr>
        <p:txBody>
          <a:bodyPr spcFirstLastPara="1" wrap="square" lIns="121875" tIns="121875" rIns="121875" bIns="121875" anchor="ctr" anchorCtr="0">
            <a:no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
        <p:nvSpPr>
          <p:cNvPr id="34" name="Google Shape;34;p8"/>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AGLASS 1Col Title | Text">
  <p:cSld name="SEAGLASS 1Col Title | Text">
    <p:bg>
      <p:bgPr>
        <a:solidFill>
          <a:schemeClr val="accent3"/>
        </a:solidFill>
        <a:effectLst/>
      </p:bgPr>
    </p:bg>
    <p:spTree>
      <p:nvGrpSpPr>
        <p:cNvPr id="1" name="Shape 388"/>
        <p:cNvGrpSpPr/>
        <p:nvPr/>
      </p:nvGrpSpPr>
      <p:grpSpPr>
        <a:xfrm>
          <a:off x="0" y="0"/>
          <a:ext cx="0" cy="0"/>
          <a:chOff x="0" y="0"/>
          <a:chExt cx="0" cy="0"/>
        </a:xfrm>
      </p:grpSpPr>
      <p:sp>
        <p:nvSpPr>
          <p:cNvPr id="389" name="Google Shape;389;p72"/>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0" name="Google Shape;390;p72"/>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91" name="Google Shape;391;p72"/>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92" name="Google Shape;392;p72"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AGLASS 2Col Title | Text">
  <p:cSld name="SEAGLASS 2Col Title | Text">
    <p:bg>
      <p:bgPr>
        <a:solidFill>
          <a:schemeClr val="accent3"/>
        </a:solidFill>
        <a:effectLst/>
      </p:bgPr>
    </p:bg>
    <p:spTree>
      <p:nvGrpSpPr>
        <p:cNvPr id="1" name="Shape 393"/>
        <p:cNvGrpSpPr/>
        <p:nvPr/>
      </p:nvGrpSpPr>
      <p:grpSpPr>
        <a:xfrm>
          <a:off x="0" y="0"/>
          <a:ext cx="0" cy="0"/>
          <a:chOff x="0" y="0"/>
          <a:chExt cx="0" cy="0"/>
        </a:xfrm>
      </p:grpSpPr>
      <p:sp>
        <p:nvSpPr>
          <p:cNvPr id="394" name="Google Shape;394;p73"/>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5" name="Google Shape;395;p73"/>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396" name="Google Shape;396;p73"/>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397" name="Google Shape;397;p73"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
        <p:nvSpPr>
          <p:cNvPr id="398" name="Google Shape;398;p73"/>
          <p:cNvSpPr txBox="1">
            <a:spLocks noGrp="1"/>
          </p:cNvSpPr>
          <p:nvPr>
            <p:ph type="body" idx="3"/>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1800"/>
              <a:buNone/>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AGLASS Title | Text | Image">
  <p:cSld name="SEAGLASS Title | Text | Image">
    <p:bg>
      <p:bgPr>
        <a:solidFill>
          <a:schemeClr val="accent3"/>
        </a:solidFill>
        <a:effectLst/>
      </p:bgPr>
    </p:bg>
    <p:spTree>
      <p:nvGrpSpPr>
        <p:cNvPr id="1" name="Shape 399"/>
        <p:cNvGrpSpPr/>
        <p:nvPr/>
      </p:nvGrpSpPr>
      <p:grpSpPr>
        <a:xfrm>
          <a:off x="0" y="0"/>
          <a:ext cx="0" cy="0"/>
          <a:chOff x="0" y="0"/>
          <a:chExt cx="0" cy="0"/>
        </a:xfrm>
      </p:grpSpPr>
      <p:sp>
        <p:nvSpPr>
          <p:cNvPr id="400" name="Google Shape;400;p74"/>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1" name="Google Shape;401;p74"/>
          <p:cNvSpPr txBox="1">
            <a:spLocks noGrp="1"/>
          </p:cNvSpPr>
          <p:nvPr>
            <p:ph type="body" idx="1"/>
          </p:nvPr>
        </p:nvSpPr>
        <p:spPr>
          <a:xfrm>
            <a:off x="455618" y="2971800"/>
            <a:ext cx="5638858"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02" name="Google Shape;402;p74"/>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403" name="Google Shape;403;p74"/>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04" name="Google Shape;404;p74"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AGLASS Title | Text | HP Image">
  <p:cSld name="SEAGLASS Title | Text | HP Image">
    <p:bg>
      <p:bgPr>
        <a:solidFill>
          <a:schemeClr val="accent3"/>
        </a:solidFill>
        <a:effectLst/>
      </p:bgPr>
    </p:bg>
    <p:spTree>
      <p:nvGrpSpPr>
        <p:cNvPr id="1" name="Shape 405"/>
        <p:cNvGrpSpPr/>
        <p:nvPr/>
      </p:nvGrpSpPr>
      <p:grpSpPr>
        <a:xfrm>
          <a:off x="0" y="0"/>
          <a:ext cx="0" cy="0"/>
          <a:chOff x="0" y="0"/>
          <a:chExt cx="0" cy="0"/>
        </a:xfrm>
      </p:grpSpPr>
      <p:sp>
        <p:nvSpPr>
          <p:cNvPr id="406" name="Google Shape;406;p75"/>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407" name="Google Shape;407;p75"/>
          <p:cNvSpPr txBox="1">
            <a:spLocks noGrp="1"/>
          </p:cNvSpPr>
          <p:nvPr>
            <p:ph type="title"/>
          </p:nvPr>
        </p:nvSpPr>
        <p:spPr>
          <a:xfrm>
            <a:off x="455618" y="476183"/>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8" name="Google Shape;408;p75"/>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09" name="Google Shape;409;p75"/>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10" name="Google Shape;410;p75"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AGLASS Title">
  <p:cSld name="SEAGLASS Title">
    <p:bg>
      <p:bgPr>
        <a:solidFill>
          <a:schemeClr val="accent3"/>
        </a:solidFill>
        <a:effectLst/>
      </p:bgPr>
    </p:bg>
    <p:spTree>
      <p:nvGrpSpPr>
        <p:cNvPr id="1" name="Shape 411"/>
        <p:cNvGrpSpPr/>
        <p:nvPr/>
      </p:nvGrpSpPr>
      <p:grpSpPr>
        <a:xfrm>
          <a:off x="0" y="0"/>
          <a:ext cx="0" cy="0"/>
          <a:chOff x="0" y="0"/>
          <a:chExt cx="0" cy="0"/>
        </a:xfrm>
      </p:grpSpPr>
      <p:sp>
        <p:nvSpPr>
          <p:cNvPr id="412" name="Google Shape;412;p76"/>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3" name="Google Shape;413;p76"/>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14" name="Google Shape;414;p76"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AGLASS 1Col Subhead | Title | Text">
  <p:cSld name="SEAGLASS 1Col Subhead | Title | Text">
    <p:bg>
      <p:bgPr>
        <a:solidFill>
          <a:schemeClr val="accent3"/>
        </a:solidFill>
        <a:effectLst/>
      </p:bgPr>
    </p:bg>
    <p:spTree>
      <p:nvGrpSpPr>
        <p:cNvPr id="1" name="Shape 415"/>
        <p:cNvGrpSpPr/>
        <p:nvPr/>
      </p:nvGrpSpPr>
      <p:grpSpPr>
        <a:xfrm>
          <a:off x="0" y="0"/>
          <a:ext cx="0" cy="0"/>
          <a:chOff x="0" y="0"/>
          <a:chExt cx="0" cy="0"/>
        </a:xfrm>
      </p:grpSpPr>
      <p:sp>
        <p:nvSpPr>
          <p:cNvPr id="416" name="Google Shape;416;p77"/>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7" name="Google Shape;417;p77"/>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18" name="Google Shape;418;p77"/>
          <p:cNvSpPr txBox="1">
            <a:spLocks noGrp="1"/>
          </p:cNvSpPr>
          <p:nvPr>
            <p:ph type="body" idx="2"/>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400"/>
              <a:buFont typeface="Roboto Medium"/>
              <a:buNone/>
              <a:defRPr sz="14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19" name="Google Shape;419;p77"/>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20" name="Google Shape;420;p77"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AGLASS 2Col Subhead | Title | Text">
  <p:cSld name="SEAGLASS 2Col Subhead | Title | Text">
    <p:bg>
      <p:bgPr>
        <a:solidFill>
          <a:schemeClr val="accent3"/>
        </a:solidFill>
        <a:effectLst/>
      </p:bgPr>
    </p:bg>
    <p:spTree>
      <p:nvGrpSpPr>
        <p:cNvPr id="1" name="Shape 421"/>
        <p:cNvGrpSpPr/>
        <p:nvPr/>
      </p:nvGrpSpPr>
      <p:grpSpPr>
        <a:xfrm>
          <a:off x="0" y="0"/>
          <a:ext cx="0" cy="0"/>
          <a:chOff x="0" y="0"/>
          <a:chExt cx="0" cy="0"/>
        </a:xfrm>
      </p:grpSpPr>
      <p:sp>
        <p:nvSpPr>
          <p:cNvPr id="422" name="Google Shape;422;p78"/>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3" name="Google Shape;423;p78"/>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24" name="Google Shape;424;p78"/>
          <p:cNvSpPr txBox="1">
            <a:spLocks noGrp="1"/>
          </p:cNvSpPr>
          <p:nvPr>
            <p:ph type="body" idx="2"/>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400"/>
              <a:buFont typeface="Roboto Medium"/>
              <a:buNone/>
              <a:defRPr sz="14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25" name="Google Shape;425;p78"/>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26" name="Google Shape;426;p78"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
        <p:nvSpPr>
          <p:cNvPr id="427" name="Google Shape;427;p78"/>
          <p:cNvSpPr txBox="1">
            <a:spLocks noGrp="1"/>
          </p:cNvSpPr>
          <p:nvPr>
            <p:ph type="body" idx="4"/>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1800"/>
              <a:buNone/>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SEAGLASS Subhead | Title | Text | Image">
  <p:cSld name="SEAGLASS Subhead | Title | Text | Image">
    <p:bg>
      <p:bgPr>
        <a:solidFill>
          <a:schemeClr val="accent3"/>
        </a:solidFill>
        <a:effectLst/>
      </p:bgPr>
    </p:bg>
    <p:spTree>
      <p:nvGrpSpPr>
        <p:cNvPr id="1" name="Shape 428"/>
        <p:cNvGrpSpPr/>
        <p:nvPr/>
      </p:nvGrpSpPr>
      <p:grpSpPr>
        <a:xfrm>
          <a:off x="0" y="0"/>
          <a:ext cx="0" cy="0"/>
          <a:chOff x="0" y="0"/>
          <a:chExt cx="0" cy="0"/>
        </a:xfrm>
      </p:grpSpPr>
      <p:sp>
        <p:nvSpPr>
          <p:cNvPr id="429" name="Google Shape;429;p79"/>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0" name="Google Shape;430;p79"/>
          <p:cNvSpPr txBox="1">
            <a:spLocks noGrp="1"/>
          </p:cNvSpPr>
          <p:nvPr>
            <p:ph type="body" idx="1"/>
          </p:nvPr>
        </p:nvSpPr>
        <p:spPr>
          <a:xfrm>
            <a:off x="455616" y="2971800"/>
            <a:ext cx="5638859"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31" name="Google Shape;431;p79"/>
          <p:cNvSpPr>
            <a:spLocks noGrp="1"/>
          </p:cNvSpPr>
          <p:nvPr>
            <p:ph type="pic" idx="2"/>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432" name="Google Shape;432;p79"/>
          <p:cNvSpPr txBox="1">
            <a:spLocks noGrp="1"/>
          </p:cNvSpPr>
          <p:nvPr>
            <p:ph type="body" idx="3"/>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400"/>
              <a:buFont typeface="Roboto Medium"/>
              <a:buNone/>
              <a:defRPr sz="14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33" name="Google Shape;433;p79"/>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34" name="Google Shape;434;p79"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SEAGLASS Subhead | Title | Text | HP Image">
  <p:cSld name="SEAGLASS Subhead | Title | Text | HP Image">
    <p:bg>
      <p:bgPr>
        <a:solidFill>
          <a:schemeClr val="accent3"/>
        </a:solidFill>
        <a:effectLst/>
      </p:bgPr>
    </p:bg>
    <p:spTree>
      <p:nvGrpSpPr>
        <p:cNvPr id="1" name="Shape 435"/>
        <p:cNvGrpSpPr/>
        <p:nvPr/>
      </p:nvGrpSpPr>
      <p:grpSpPr>
        <a:xfrm>
          <a:off x="0" y="0"/>
          <a:ext cx="0" cy="0"/>
          <a:chOff x="0" y="0"/>
          <a:chExt cx="0" cy="0"/>
        </a:xfrm>
      </p:grpSpPr>
      <p:sp>
        <p:nvSpPr>
          <p:cNvPr id="436" name="Google Shape;436;p80"/>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437" name="Google Shape;437;p80"/>
          <p:cNvSpPr txBox="1">
            <a:spLocks noGrp="1"/>
          </p:cNvSpPr>
          <p:nvPr>
            <p:ph type="title"/>
          </p:nvPr>
        </p:nvSpPr>
        <p:spPr>
          <a:xfrm>
            <a:off x="455618" y="731522"/>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8" name="Google Shape;438;p80"/>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39" name="Google Shape;439;p80"/>
          <p:cNvSpPr txBox="1">
            <a:spLocks noGrp="1"/>
          </p:cNvSpPr>
          <p:nvPr>
            <p:ph type="body" idx="3"/>
          </p:nvPr>
        </p:nvSpPr>
        <p:spPr>
          <a:xfrm>
            <a:off x="455619" y="460685"/>
            <a:ext cx="5029251"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400"/>
              <a:buFont typeface="Roboto Medium"/>
              <a:buNone/>
              <a:defRPr sz="14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40" name="Google Shape;440;p80"/>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41" name="Google Shape;441;p80"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SEAGLASS Subhead | Title">
  <p:cSld name="SEAGLASS Subhead | Title">
    <p:bg>
      <p:bgPr>
        <a:solidFill>
          <a:schemeClr val="accent3"/>
        </a:solidFill>
        <a:effectLst/>
      </p:bgPr>
    </p:bg>
    <p:spTree>
      <p:nvGrpSpPr>
        <p:cNvPr id="1" name="Shape 442"/>
        <p:cNvGrpSpPr/>
        <p:nvPr/>
      </p:nvGrpSpPr>
      <p:grpSpPr>
        <a:xfrm>
          <a:off x="0" y="0"/>
          <a:ext cx="0" cy="0"/>
          <a:chOff x="0" y="0"/>
          <a:chExt cx="0" cy="0"/>
        </a:xfrm>
      </p:grpSpPr>
      <p:sp>
        <p:nvSpPr>
          <p:cNvPr id="443" name="Google Shape;443;p81"/>
          <p:cNvSpPr txBox="1">
            <a:spLocks noGrp="1"/>
          </p:cNvSpPr>
          <p:nvPr>
            <p:ph type="title"/>
          </p:nvPr>
        </p:nvSpPr>
        <p:spPr>
          <a:xfrm>
            <a:off x="455618" y="731522"/>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4" name="Google Shape;444;p81"/>
          <p:cNvSpPr txBox="1">
            <a:spLocks noGrp="1"/>
          </p:cNvSpPr>
          <p:nvPr>
            <p:ph type="body" idx="1"/>
          </p:nvPr>
        </p:nvSpPr>
        <p:spPr>
          <a:xfrm>
            <a:off x="455618" y="460685"/>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400"/>
              <a:buFont typeface="Roboto Medium"/>
              <a:buNone/>
              <a:defRPr sz="14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45" name="Google Shape;445;p81"/>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46" name="Google Shape;446;p81"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6094475" y="-167"/>
            <a:ext cx="6094500" cy="6858000"/>
          </a:xfrm>
          <a:prstGeom prst="rect">
            <a:avLst/>
          </a:prstGeom>
          <a:solidFill>
            <a:schemeClr val="lt2"/>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sz="1400"/>
          </a:p>
        </p:txBody>
      </p:sp>
      <p:sp>
        <p:nvSpPr>
          <p:cNvPr id="37" name="Google Shape;37;p9"/>
          <p:cNvSpPr txBox="1">
            <a:spLocks noGrp="1"/>
          </p:cNvSpPr>
          <p:nvPr>
            <p:ph type="title"/>
          </p:nvPr>
        </p:nvSpPr>
        <p:spPr>
          <a:xfrm>
            <a:off x="353913" y="1644233"/>
            <a:ext cx="5392199" cy="1976400"/>
          </a:xfrm>
          <a:prstGeom prst="rect">
            <a:avLst/>
          </a:prstGeom>
        </p:spPr>
        <p:txBody>
          <a:bodyPr spcFirstLastPara="1" wrap="square" lIns="121875" tIns="121875" rIns="121875" bIns="121875" anchor="b" anchorCtr="0">
            <a:no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a:endParaRPr/>
          </a:p>
        </p:txBody>
      </p:sp>
      <p:sp>
        <p:nvSpPr>
          <p:cNvPr id="38" name="Google Shape;38;p9"/>
          <p:cNvSpPr txBox="1">
            <a:spLocks noGrp="1"/>
          </p:cNvSpPr>
          <p:nvPr>
            <p:ph type="subTitle" idx="1"/>
          </p:nvPr>
        </p:nvSpPr>
        <p:spPr>
          <a:xfrm>
            <a:off x="353913" y="3737433"/>
            <a:ext cx="5392199" cy="1646700"/>
          </a:xfrm>
          <a:prstGeom prst="rect">
            <a:avLst/>
          </a:prstGeom>
        </p:spPr>
        <p:txBody>
          <a:bodyPr spcFirstLastPara="1" wrap="square" lIns="121875" tIns="121875" rIns="121875" bIns="121875" anchor="t" anchorCtr="0">
            <a:noAutofit/>
          </a:bodyPr>
          <a:lstStyle>
            <a:lvl1pPr lvl="0" algn="ctr">
              <a:lnSpc>
                <a:spcPct val="100000"/>
              </a:lnSpc>
              <a:spcBef>
                <a:spcPts val="0"/>
              </a:spcBef>
              <a:spcAft>
                <a:spcPts val="0"/>
              </a:spcAft>
              <a:buSzPts val="2800"/>
              <a:buNone/>
              <a:defRPr sz="2801"/>
            </a:lvl1pPr>
            <a:lvl2pPr lvl="1" algn="ctr">
              <a:lnSpc>
                <a:spcPct val="100000"/>
              </a:lnSpc>
              <a:spcBef>
                <a:spcPts val="0"/>
              </a:spcBef>
              <a:spcAft>
                <a:spcPts val="0"/>
              </a:spcAft>
              <a:buSzPts val="2800"/>
              <a:buNone/>
              <a:defRPr sz="2801"/>
            </a:lvl2pPr>
            <a:lvl3pPr lvl="2" algn="ctr">
              <a:lnSpc>
                <a:spcPct val="100000"/>
              </a:lnSpc>
              <a:spcBef>
                <a:spcPts val="0"/>
              </a:spcBef>
              <a:spcAft>
                <a:spcPts val="0"/>
              </a:spcAft>
              <a:buSzPts val="2800"/>
              <a:buNone/>
              <a:defRPr sz="2801"/>
            </a:lvl3pPr>
            <a:lvl4pPr lvl="3" algn="ctr">
              <a:lnSpc>
                <a:spcPct val="100000"/>
              </a:lnSpc>
              <a:spcBef>
                <a:spcPts val="0"/>
              </a:spcBef>
              <a:spcAft>
                <a:spcPts val="0"/>
              </a:spcAft>
              <a:buSzPts val="2800"/>
              <a:buNone/>
              <a:defRPr sz="2801"/>
            </a:lvl4pPr>
            <a:lvl5pPr lvl="4" algn="ctr">
              <a:lnSpc>
                <a:spcPct val="100000"/>
              </a:lnSpc>
              <a:spcBef>
                <a:spcPts val="0"/>
              </a:spcBef>
              <a:spcAft>
                <a:spcPts val="0"/>
              </a:spcAft>
              <a:buSzPts val="2800"/>
              <a:buNone/>
              <a:defRPr sz="2801"/>
            </a:lvl5pPr>
            <a:lvl6pPr lvl="5" algn="ctr">
              <a:lnSpc>
                <a:spcPct val="100000"/>
              </a:lnSpc>
              <a:spcBef>
                <a:spcPts val="0"/>
              </a:spcBef>
              <a:spcAft>
                <a:spcPts val="0"/>
              </a:spcAft>
              <a:buSzPts val="2800"/>
              <a:buNone/>
              <a:defRPr sz="2801"/>
            </a:lvl6pPr>
            <a:lvl7pPr lvl="6" algn="ctr">
              <a:lnSpc>
                <a:spcPct val="100000"/>
              </a:lnSpc>
              <a:spcBef>
                <a:spcPts val="0"/>
              </a:spcBef>
              <a:spcAft>
                <a:spcPts val="0"/>
              </a:spcAft>
              <a:buSzPts val="2800"/>
              <a:buNone/>
              <a:defRPr sz="2801"/>
            </a:lvl7pPr>
            <a:lvl8pPr lvl="7" algn="ctr">
              <a:lnSpc>
                <a:spcPct val="100000"/>
              </a:lnSpc>
              <a:spcBef>
                <a:spcPts val="0"/>
              </a:spcBef>
              <a:spcAft>
                <a:spcPts val="0"/>
              </a:spcAft>
              <a:buSzPts val="2800"/>
              <a:buNone/>
              <a:defRPr sz="2801"/>
            </a:lvl8pPr>
            <a:lvl9pPr lvl="8" algn="ctr">
              <a:lnSpc>
                <a:spcPct val="100000"/>
              </a:lnSpc>
              <a:spcBef>
                <a:spcPts val="0"/>
              </a:spcBef>
              <a:spcAft>
                <a:spcPts val="0"/>
              </a:spcAft>
              <a:buSzPts val="2800"/>
              <a:buNone/>
              <a:defRPr sz="2801"/>
            </a:lvl9pPr>
          </a:lstStyle>
          <a:p>
            <a:endParaRPr/>
          </a:p>
        </p:txBody>
      </p:sp>
      <p:sp>
        <p:nvSpPr>
          <p:cNvPr id="39" name="Google Shape;39;p9"/>
          <p:cNvSpPr txBox="1">
            <a:spLocks noGrp="1"/>
          </p:cNvSpPr>
          <p:nvPr>
            <p:ph type="body" idx="2"/>
          </p:nvPr>
        </p:nvSpPr>
        <p:spPr>
          <a:xfrm>
            <a:off x="6584351" y="965433"/>
            <a:ext cx="5114700" cy="4926900"/>
          </a:xfrm>
          <a:prstGeom prst="rect">
            <a:avLst/>
          </a:prstGeom>
        </p:spPr>
        <p:txBody>
          <a:bodyPr spcFirstLastPara="1" wrap="square" lIns="121875" tIns="121875" rIns="121875" bIns="121875" anchor="ctr" anchorCtr="0">
            <a:noAutofit/>
          </a:bodyPr>
          <a:lstStyle>
            <a:lvl1pPr marL="457207" lvl="0" indent="-381006">
              <a:spcBef>
                <a:spcPts val="0"/>
              </a:spcBef>
              <a:spcAft>
                <a:spcPts val="0"/>
              </a:spcAft>
              <a:buSzPts val="2400"/>
              <a:buChar char="●"/>
              <a:defRPr/>
            </a:lvl1pPr>
            <a:lvl2pPr marL="914415" lvl="1" indent="-349255">
              <a:spcBef>
                <a:spcPts val="2099"/>
              </a:spcBef>
              <a:spcAft>
                <a:spcPts val="0"/>
              </a:spcAft>
              <a:buSzPts val="1900"/>
              <a:buChar char="○"/>
              <a:defRPr/>
            </a:lvl2pPr>
            <a:lvl3pPr marL="1371622" lvl="2" indent="-349255">
              <a:spcBef>
                <a:spcPts val="2099"/>
              </a:spcBef>
              <a:spcAft>
                <a:spcPts val="0"/>
              </a:spcAft>
              <a:buSzPts val="1900"/>
              <a:buChar char="■"/>
              <a:defRPr/>
            </a:lvl3pPr>
            <a:lvl4pPr marL="1828831" lvl="3" indent="-349255">
              <a:spcBef>
                <a:spcPts val="2099"/>
              </a:spcBef>
              <a:spcAft>
                <a:spcPts val="0"/>
              </a:spcAft>
              <a:buSzPts val="1900"/>
              <a:buChar char="●"/>
              <a:defRPr/>
            </a:lvl4pPr>
            <a:lvl5pPr marL="2286038" lvl="4" indent="-349255">
              <a:spcBef>
                <a:spcPts val="2099"/>
              </a:spcBef>
              <a:spcAft>
                <a:spcPts val="0"/>
              </a:spcAft>
              <a:buSzPts val="1900"/>
              <a:buChar char="○"/>
              <a:defRPr/>
            </a:lvl5pPr>
            <a:lvl6pPr marL="2743246" lvl="5" indent="-349255">
              <a:spcBef>
                <a:spcPts val="2099"/>
              </a:spcBef>
              <a:spcAft>
                <a:spcPts val="0"/>
              </a:spcAft>
              <a:buSzPts val="1900"/>
              <a:buChar char="■"/>
              <a:defRPr/>
            </a:lvl6pPr>
            <a:lvl7pPr marL="3200453" lvl="6" indent="-349255">
              <a:spcBef>
                <a:spcPts val="2099"/>
              </a:spcBef>
              <a:spcAft>
                <a:spcPts val="0"/>
              </a:spcAft>
              <a:buSzPts val="1900"/>
              <a:buChar char="●"/>
              <a:defRPr/>
            </a:lvl7pPr>
            <a:lvl8pPr marL="3657661" lvl="7" indent="-349255">
              <a:spcBef>
                <a:spcPts val="2099"/>
              </a:spcBef>
              <a:spcAft>
                <a:spcPts val="0"/>
              </a:spcAft>
              <a:buSzPts val="1900"/>
              <a:buChar char="○"/>
              <a:defRPr/>
            </a:lvl8pPr>
            <a:lvl9pPr marL="4114868" lvl="8" indent="-349255">
              <a:spcBef>
                <a:spcPts val="2099"/>
              </a:spcBef>
              <a:spcAft>
                <a:spcPts val="2099"/>
              </a:spcAft>
              <a:buSzPts val="1900"/>
              <a:buChar char="■"/>
              <a:defRPr/>
            </a:lvl9pPr>
          </a:lstStyle>
          <a:p>
            <a:endParaRPr/>
          </a:p>
        </p:txBody>
      </p:sp>
      <p:sp>
        <p:nvSpPr>
          <p:cNvPr id="40" name="Google Shape;40;p9"/>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SEAGLASS 1Col Title | Subhead | Text">
  <p:cSld name="SEAGLASS 1Col Title | Subhead | Text">
    <p:bg>
      <p:bgPr>
        <a:solidFill>
          <a:schemeClr val="accent3"/>
        </a:solidFill>
        <a:effectLst/>
      </p:bgPr>
    </p:bg>
    <p:spTree>
      <p:nvGrpSpPr>
        <p:cNvPr id="1" name="Shape 447"/>
        <p:cNvGrpSpPr/>
        <p:nvPr/>
      </p:nvGrpSpPr>
      <p:grpSpPr>
        <a:xfrm>
          <a:off x="0" y="0"/>
          <a:ext cx="0" cy="0"/>
          <a:chOff x="0" y="0"/>
          <a:chExt cx="0" cy="0"/>
        </a:xfrm>
      </p:grpSpPr>
      <p:sp>
        <p:nvSpPr>
          <p:cNvPr id="448" name="Google Shape;448;p82"/>
          <p:cNvSpPr txBox="1">
            <a:spLocks noGrp="1"/>
          </p:cNvSpPr>
          <p:nvPr>
            <p:ph type="title"/>
          </p:nvPr>
        </p:nvSpPr>
        <p:spPr>
          <a:xfrm>
            <a:off x="455618" y="476183"/>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9" name="Google Shape;449;p82"/>
          <p:cNvSpPr txBox="1">
            <a:spLocks noGrp="1"/>
          </p:cNvSpPr>
          <p:nvPr>
            <p:ph type="body" idx="1"/>
          </p:nvPr>
        </p:nvSpPr>
        <p:spPr>
          <a:xfrm>
            <a:off x="455618" y="2971800"/>
            <a:ext cx="8915492"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50" name="Google Shape;450;p82"/>
          <p:cNvSpPr txBox="1">
            <a:spLocks noGrp="1"/>
          </p:cNvSpPr>
          <p:nvPr>
            <p:ph type="body" idx="2"/>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600"/>
              <a:buFont typeface="Roboto Medium"/>
              <a:buNone/>
              <a:defRPr sz="16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51" name="Google Shape;451;p82"/>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52" name="Google Shape;452;p82"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SEAGLASS 2Col Title | Subhead | Text">
  <p:cSld name="SEAGLASS 2Col Title | Subhead | Text">
    <p:bg>
      <p:bgPr>
        <a:solidFill>
          <a:schemeClr val="accent3"/>
        </a:solidFill>
        <a:effectLst/>
      </p:bgPr>
    </p:bg>
    <p:spTree>
      <p:nvGrpSpPr>
        <p:cNvPr id="1" name="Shape 453"/>
        <p:cNvGrpSpPr/>
        <p:nvPr/>
      </p:nvGrpSpPr>
      <p:grpSpPr>
        <a:xfrm>
          <a:off x="0" y="0"/>
          <a:ext cx="0" cy="0"/>
          <a:chOff x="0" y="0"/>
          <a:chExt cx="0" cy="0"/>
        </a:xfrm>
      </p:grpSpPr>
      <p:sp>
        <p:nvSpPr>
          <p:cNvPr id="454" name="Google Shape;454;p83"/>
          <p:cNvSpPr txBox="1">
            <a:spLocks noGrp="1"/>
          </p:cNvSpPr>
          <p:nvPr>
            <p:ph type="title"/>
          </p:nvPr>
        </p:nvSpPr>
        <p:spPr>
          <a:xfrm>
            <a:off x="455618" y="488198"/>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5" name="Google Shape;455;p83"/>
          <p:cNvSpPr txBox="1">
            <a:spLocks noGrp="1"/>
          </p:cNvSpPr>
          <p:nvPr>
            <p:ph type="body" idx="1"/>
          </p:nvPr>
        </p:nvSpPr>
        <p:spPr>
          <a:xfrm>
            <a:off x="455617" y="2971800"/>
            <a:ext cx="5486456"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56" name="Google Shape;456;p83"/>
          <p:cNvSpPr txBox="1">
            <a:spLocks noGrp="1"/>
          </p:cNvSpPr>
          <p:nvPr>
            <p:ph type="body" idx="2"/>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600"/>
              <a:buFont typeface="Roboto Medium"/>
              <a:buNone/>
              <a:defRPr sz="16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57" name="Google Shape;457;p83"/>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58" name="Google Shape;458;p83"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
        <p:nvSpPr>
          <p:cNvPr id="459" name="Google Shape;459;p83"/>
          <p:cNvSpPr txBox="1">
            <a:spLocks noGrp="1"/>
          </p:cNvSpPr>
          <p:nvPr>
            <p:ph type="body" idx="4"/>
          </p:nvPr>
        </p:nvSpPr>
        <p:spPr>
          <a:xfrm>
            <a:off x="6246876" y="2971801"/>
            <a:ext cx="5486456" cy="2971800"/>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dk1"/>
              </a:buClr>
              <a:buSzPts val="1800"/>
              <a:buNone/>
              <a:defRPr/>
            </a:lvl1pPr>
            <a:lvl2pPr marL="914415" lvl="1" indent="-342906" algn="l">
              <a:spcBef>
                <a:spcPts val="600"/>
              </a:spcBef>
              <a:spcAft>
                <a:spcPts val="0"/>
              </a:spcAft>
              <a:buClr>
                <a:schemeClr val="dk1"/>
              </a:buClr>
              <a:buSzPts val="1800"/>
              <a:buChar char="•"/>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SEAGLASS 1Col Title | Subhead | Text | Image">
  <p:cSld name="SEAGLASS 1Col Title | Subhead | Text | Image">
    <p:bg>
      <p:bgPr>
        <a:solidFill>
          <a:schemeClr val="accent3"/>
        </a:solidFill>
        <a:effectLst/>
      </p:bgPr>
    </p:bg>
    <p:spTree>
      <p:nvGrpSpPr>
        <p:cNvPr id="1" name="Shape 460"/>
        <p:cNvGrpSpPr/>
        <p:nvPr/>
      </p:nvGrpSpPr>
      <p:grpSpPr>
        <a:xfrm>
          <a:off x="0" y="0"/>
          <a:ext cx="0" cy="0"/>
          <a:chOff x="0" y="0"/>
          <a:chExt cx="0" cy="0"/>
        </a:xfrm>
      </p:grpSpPr>
      <p:sp>
        <p:nvSpPr>
          <p:cNvPr id="461" name="Google Shape;461;p84"/>
          <p:cNvSpPr txBox="1">
            <a:spLocks noGrp="1"/>
          </p:cNvSpPr>
          <p:nvPr>
            <p:ph type="title"/>
          </p:nvPr>
        </p:nvSpPr>
        <p:spPr>
          <a:xfrm>
            <a:off x="455618" y="488198"/>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2" name="Google Shape;462;p84"/>
          <p:cNvSpPr txBox="1">
            <a:spLocks noGrp="1"/>
          </p:cNvSpPr>
          <p:nvPr>
            <p:ph type="body" idx="1"/>
          </p:nvPr>
        </p:nvSpPr>
        <p:spPr>
          <a:xfrm>
            <a:off x="455616" y="2971800"/>
            <a:ext cx="5638859"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63" name="Google Shape;463;p84"/>
          <p:cNvSpPr txBox="1">
            <a:spLocks noGrp="1"/>
          </p:cNvSpPr>
          <p:nvPr>
            <p:ph type="body" idx="2"/>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600"/>
              <a:buFont typeface="Roboto Medium"/>
              <a:buNone/>
              <a:defRPr sz="16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64" name="Google Shape;464;p84"/>
          <p:cNvSpPr txBox="1">
            <a:spLocks noGrp="1"/>
          </p:cNvSpPr>
          <p:nvPr>
            <p:ph type="body" idx="3"/>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65" name="Google Shape;465;p84"/>
          <p:cNvSpPr>
            <a:spLocks noGrp="1"/>
          </p:cNvSpPr>
          <p:nvPr>
            <p:ph type="pic" idx="4"/>
          </p:nvPr>
        </p:nvSpPr>
        <p:spPr>
          <a:xfrm>
            <a:off x="7389890" y="1371600"/>
            <a:ext cx="4343445"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pic>
        <p:nvPicPr>
          <p:cNvPr id="466" name="Google Shape;466;p84"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SEAGLASS Title | Subhead | Text | HP Image">
  <p:cSld name="SEAGLASS Title | Subhead | Text | HP Image">
    <p:bg>
      <p:bgPr>
        <a:solidFill>
          <a:schemeClr val="accent3"/>
        </a:solidFill>
        <a:effectLst/>
      </p:bgPr>
    </p:bg>
    <p:spTree>
      <p:nvGrpSpPr>
        <p:cNvPr id="1" name="Shape 467"/>
        <p:cNvGrpSpPr/>
        <p:nvPr/>
      </p:nvGrpSpPr>
      <p:grpSpPr>
        <a:xfrm>
          <a:off x="0" y="0"/>
          <a:ext cx="0" cy="0"/>
          <a:chOff x="0" y="0"/>
          <a:chExt cx="0" cy="0"/>
        </a:xfrm>
      </p:grpSpPr>
      <p:sp>
        <p:nvSpPr>
          <p:cNvPr id="468" name="Google Shape;468;p85"/>
          <p:cNvSpPr>
            <a:spLocks noGrp="1"/>
          </p:cNvSpPr>
          <p:nvPr>
            <p:ph type="pic" idx="2"/>
          </p:nvPr>
        </p:nvSpPr>
        <p:spPr>
          <a:xfrm>
            <a:off x="6094473" y="0"/>
            <a:ext cx="6094476"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469" name="Google Shape;469;p85"/>
          <p:cNvSpPr txBox="1">
            <a:spLocks noGrp="1"/>
          </p:cNvSpPr>
          <p:nvPr>
            <p:ph type="title"/>
          </p:nvPr>
        </p:nvSpPr>
        <p:spPr>
          <a:xfrm>
            <a:off x="455618" y="488198"/>
            <a:ext cx="5029251"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0" name="Google Shape;470;p85"/>
          <p:cNvSpPr txBox="1">
            <a:spLocks noGrp="1"/>
          </p:cNvSpPr>
          <p:nvPr>
            <p:ph type="body" idx="1"/>
          </p:nvPr>
        </p:nvSpPr>
        <p:spPr>
          <a:xfrm>
            <a:off x="455618" y="2971800"/>
            <a:ext cx="5029251" cy="2971800"/>
          </a:xfrm>
          <a:prstGeom prst="rect">
            <a:avLst/>
          </a:prstGeom>
          <a:noFill/>
          <a:ln>
            <a:noFill/>
          </a:ln>
        </p:spPr>
        <p:txBody>
          <a:bodyPr spcFirstLastPara="1" wrap="square" lIns="0" tIns="0" rIns="0" bIns="0" anchor="t" anchorCtr="0">
            <a:noAutofit/>
          </a:bodyPr>
          <a:lstStyle>
            <a:lvl1pPr marL="457207" lvl="0" indent="-228604" algn="l">
              <a:lnSpc>
                <a:spcPct val="100000"/>
              </a:lnSpc>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a:spcBef>
                <a:spcPts val="600"/>
              </a:spcBef>
              <a:spcAft>
                <a:spcPts val="0"/>
              </a:spcAft>
              <a:buClr>
                <a:schemeClr val="dk1"/>
              </a:buClr>
              <a:buSzPts val="1800"/>
              <a:buChar char="•"/>
              <a:defRPr b="0" i="0">
                <a:latin typeface="Roboto"/>
                <a:ea typeface="Roboto"/>
                <a:cs typeface="Roboto"/>
                <a:sym typeface="Roboto"/>
              </a:defRPr>
            </a:lvl2pPr>
            <a:lvl3pPr marL="1371622" lvl="2" indent="-330205" algn="l">
              <a:spcBef>
                <a:spcPts val="600"/>
              </a:spcBef>
              <a:spcAft>
                <a:spcPts val="0"/>
              </a:spcAft>
              <a:buClr>
                <a:schemeClr val="dk1"/>
              </a:buClr>
              <a:buSzPts val="1600"/>
              <a:buChar char="−"/>
              <a:defRPr b="0" i="0">
                <a:latin typeface="Roboto"/>
                <a:ea typeface="Roboto"/>
                <a:cs typeface="Roboto"/>
                <a:sym typeface="Roboto"/>
              </a:defRPr>
            </a:lvl3pPr>
            <a:lvl4pPr marL="1828831" lvl="3" indent="-317506" algn="l">
              <a:lnSpc>
                <a:spcPct val="100000"/>
              </a:lnSpc>
              <a:spcBef>
                <a:spcPts val="300"/>
              </a:spcBef>
              <a:spcAft>
                <a:spcPts val="0"/>
              </a:spcAft>
              <a:buClr>
                <a:schemeClr val="dk1"/>
              </a:buClr>
              <a:buSzPts val="1400"/>
              <a:buChar char="•"/>
              <a:defRPr b="0" i="0">
                <a:latin typeface="Roboto"/>
                <a:ea typeface="Roboto"/>
                <a:cs typeface="Roboto"/>
                <a:sym typeface="Roboto"/>
              </a:defRPr>
            </a:lvl4pPr>
            <a:lvl5pPr marL="2286038" lvl="4" indent="-304805" algn="l">
              <a:spcBef>
                <a:spcPts val="300"/>
              </a:spcBef>
              <a:spcAft>
                <a:spcPts val="0"/>
              </a:spcAft>
              <a:buClr>
                <a:schemeClr val="dk1"/>
              </a:buClr>
              <a:buSzPts val="1200"/>
              <a:buChar char="−"/>
              <a:defRPr b="0" i="0">
                <a:latin typeface="Roboto"/>
                <a:ea typeface="Roboto"/>
                <a:cs typeface="Roboto"/>
                <a:sym typeface="Roboto"/>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71" name="Google Shape;471;p85"/>
          <p:cNvSpPr txBox="1">
            <a:spLocks noGrp="1"/>
          </p:cNvSpPr>
          <p:nvPr>
            <p:ph type="body" idx="3"/>
          </p:nvPr>
        </p:nvSpPr>
        <p:spPr>
          <a:xfrm>
            <a:off x="455619" y="868681"/>
            <a:ext cx="5029251"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600"/>
              <a:buFont typeface="Roboto Medium"/>
              <a:buNone/>
              <a:defRPr sz="16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72" name="Google Shape;472;p85"/>
          <p:cNvSpPr txBox="1">
            <a:spLocks noGrp="1"/>
          </p:cNvSpPr>
          <p:nvPr>
            <p:ph type="body" idx="4"/>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lt1"/>
              </a:buClr>
              <a:buSzPts val="1000"/>
              <a:buFont typeface="Roboto Medium"/>
              <a:buNone/>
              <a:defRPr sz="10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73" name="Google Shape;473;p85"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SEAGLASS Title | Subhead">
  <p:cSld name="SEAGLASS Title | Subhead">
    <p:bg>
      <p:bgPr>
        <a:solidFill>
          <a:schemeClr val="accent3"/>
        </a:solidFill>
        <a:effectLst/>
      </p:bgPr>
    </p:bg>
    <p:spTree>
      <p:nvGrpSpPr>
        <p:cNvPr id="1" name="Shape 474"/>
        <p:cNvGrpSpPr/>
        <p:nvPr/>
      </p:nvGrpSpPr>
      <p:grpSpPr>
        <a:xfrm>
          <a:off x="0" y="0"/>
          <a:ext cx="0" cy="0"/>
          <a:chOff x="0" y="0"/>
          <a:chExt cx="0" cy="0"/>
        </a:xfrm>
      </p:grpSpPr>
      <p:sp>
        <p:nvSpPr>
          <p:cNvPr id="475" name="Google Shape;475;p86"/>
          <p:cNvSpPr txBox="1">
            <a:spLocks noGrp="1"/>
          </p:cNvSpPr>
          <p:nvPr>
            <p:ph type="title"/>
          </p:nvPr>
        </p:nvSpPr>
        <p:spPr>
          <a:xfrm>
            <a:off x="455618" y="488198"/>
            <a:ext cx="8915492" cy="524543"/>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chemeClr val="dk1"/>
              </a:buClr>
              <a:buSzPts val="3200"/>
              <a:buFont typeface="Roboto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6" name="Google Shape;476;p86"/>
          <p:cNvSpPr txBox="1">
            <a:spLocks noGrp="1"/>
          </p:cNvSpPr>
          <p:nvPr>
            <p:ph type="body" idx="1"/>
          </p:nvPr>
        </p:nvSpPr>
        <p:spPr>
          <a:xfrm>
            <a:off x="455618" y="868681"/>
            <a:ext cx="8915492" cy="229235"/>
          </a:xfrm>
          <a:prstGeom prst="rect">
            <a:avLst/>
          </a:prstGeom>
          <a:noFill/>
          <a:ln>
            <a:noFill/>
          </a:ln>
        </p:spPr>
        <p:txBody>
          <a:bodyPr spcFirstLastPara="1" wrap="square" lIns="0" tIns="0" rIns="0" bIns="0" anchor="t" anchorCtr="0">
            <a:noAutofit/>
          </a:bodyPr>
          <a:lstStyle>
            <a:lvl1pPr marL="457207" lvl="0" indent="-228604" algn="l">
              <a:spcBef>
                <a:spcPts val="1800"/>
              </a:spcBef>
              <a:spcAft>
                <a:spcPts val="0"/>
              </a:spcAft>
              <a:buClr>
                <a:schemeClr val="lt1"/>
              </a:buClr>
              <a:buSzPts val="1600"/>
              <a:buFont typeface="Roboto Medium"/>
              <a:buNone/>
              <a:defRPr sz="1600" b="0" i="0">
                <a:solidFill>
                  <a:schemeClr val="lt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sp>
        <p:nvSpPr>
          <p:cNvPr id="477" name="Google Shape;477;p86"/>
          <p:cNvSpPr txBox="1">
            <a:spLocks noGrp="1"/>
          </p:cNvSpPr>
          <p:nvPr>
            <p:ph type="body" idx="2"/>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78" name="Google Shape;478;p86"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SEAGLASS Blank">
  <p:cSld name="SEAGLASS Blank">
    <p:bg>
      <p:bgPr>
        <a:solidFill>
          <a:schemeClr val="accent3"/>
        </a:solidFill>
        <a:effectLst/>
      </p:bgPr>
    </p:bg>
    <p:spTree>
      <p:nvGrpSpPr>
        <p:cNvPr id="1" name="Shape 479"/>
        <p:cNvGrpSpPr/>
        <p:nvPr/>
      </p:nvGrpSpPr>
      <p:grpSpPr>
        <a:xfrm>
          <a:off x="0" y="0"/>
          <a:ext cx="0" cy="0"/>
          <a:chOff x="0" y="0"/>
          <a:chExt cx="0" cy="0"/>
        </a:xfrm>
      </p:grpSpPr>
      <p:sp>
        <p:nvSpPr>
          <p:cNvPr id="480" name="Google Shape;480;p87"/>
          <p:cNvSpPr txBox="1">
            <a:spLocks noGrp="1"/>
          </p:cNvSpPr>
          <p:nvPr>
            <p:ph type="body" idx="1"/>
          </p:nvPr>
        </p:nvSpPr>
        <p:spPr>
          <a:xfrm>
            <a:off x="7508953" y="6432334"/>
            <a:ext cx="4224381" cy="228601"/>
          </a:xfrm>
          <a:prstGeom prst="rect">
            <a:avLst/>
          </a:prstGeom>
          <a:noFill/>
          <a:ln>
            <a:noFill/>
          </a:ln>
        </p:spPr>
        <p:txBody>
          <a:bodyPr spcFirstLastPara="1" wrap="square" lIns="0" tIns="0" rIns="0" bIns="0" anchor="b" anchorCtr="0">
            <a:noAutofit/>
          </a:bodyPr>
          <a:lstStyle>
            <a:lvl1pPr marL="457207" lvl="0" indent="-228604" algn="r">
              <a:spcBef>
                <a:spcPts val="1800"/>
              </a:spcBef>
              <a:spcAft>
                <a:spcPts val="0"/>
              </a:spcAft>
              <a:buClr>
                <a:schemeClr val="dk1"/>
              </a:buClr>
              <a:buSzPts val="1000"/>
              <a:buFont typeface="Roboto Medium"/>
              <a:buNone/>
              <a:defRPr sz="1000" b="0" i="0">
                <a:solidFill>
                  <a:schemeClr val="dk1"/>
                </a:solidFill>
                <a:latin typeface="Roboto Medium"/>
                <a:ea typeface="Roboto Medium"/>
                <a:cs typeface="Roboto Medium"/>
                <a:sym typeface="Roboto Medium"/>
              </a:defRPr>
            </a:lvl1pPr>
            <a:lvl2pPr marL="914415" lvl="1" indent="-228604" algn="l">
              <a:spcBef>
                <a:spcPts val="600"/>
              </a:spcBef>
              <a:spcAft>
                <a:spcPts val="0"/>
              </a:spcAft>
              <a:buClr>
                <a:schemeClr val="dk1"/>
              </a:buClr>
              <a:buSzPts val="1800"/>
              <a:buNone/>
              <a:defRPr/>
            </a:lvl2pPr>
            <a:lvl3pPr marL="1371622" lvl="2" indent="-342906" algn="l">
              <a:spcBef>
                <a:spcPts val="600"/>
              </a:spcBef>
              <a:spcAft>
                <a:spcPts val="0"/>
              </a:spcAft>
              <a:buClr>
                <a:schemeClr val="dk1"/>
              </a:buClr>
              <a:buSzPts val="1800"/>
              <a:buChar char="−"/>
              <a:defRPr/>
            </a:lvl3pPr>
            <a:lvl4pPr marL="1828831" lvl="3" indent="-342906" algn="l">
              <a:spcBef>
                <a:spcPts val="300"/>
              </a:spcBef>
              <a:spcAft>
                <a:spcPts val="0"/>
              </a:spcAft>
              <a:buClr>
                <a:schemeClr val="dk1"/>
              </a:buClr>
              <a:buSzPts val="1800"/>
              <a:buChar char="•"/>
              <a:defRPr/>
            </a:lvl4pPr>
            <a:lvl5pPr marL="2286038" lvl="4" indent="-342906" algn="l">
              <a:spcBef>
                <a:spcPts val="300"/>
              </a:spcBef>
              <a:spcAft>
                <a:spcPts val="0"/>
              </a:spcAft>
              <a:buClr>
                <a:schemeClr val="dk1"/>
              </a:buClr>
              <a:buSzPts val="1800"/>
              <a:buChar char="−"/>
              <a:defRPr/>
            </a:lvl5pPr>
            <a:lvl6pPr marL="2743246" lvl="5" indent="-342906" algn="l">
              <a:spcBef>
                <a:spcPts val="360"/>
              </a:spcBef>
              <a:spcAft>
                <a:spcPts val="0"/>
              </a:spcAft>
              <a:buClr>
                <a:schemeClr val="dk1"/>
              </a:buClr>
              <a:buSzPts val="1800"/>
              <a:buChar char="•"/>
              <a:defRPr/>
            </a:lvl6pPr>
            <a:lvl7pPr marL="3200453" lvl="6" indent="-342906" algn="l">
              <a:spcBef>
                <a:spcPts val="360"/>
              </a:spcBef>
              <a:spcAft>
                <a:spcPts val="0"/>
              </a:spcAft>
              <a:buClr>
                <a:schemeClr val="dk1"/>
              </a:buClr>
              <a:buSzPts val="1800"/>
              <a:buChar char="•"/>
              <a:defRPr/>
            </a:lvl7pPr>
            <a:lvl8pPr marL="3657661" lvl="7" indent="-342906" algn="l">
              <a:spcBef>
                <a:spcPts val="360"/>
              </a:spcBef>
              <a:spcAft>
                <a:spcPts val="0"/>
              </a:spcAft>
              <a:buClr>
                <a:schemeClr val="dk1"/>
              </a:buClr>
              <a:buSzPts val="1800"/>
              <a:buChar char="•"/>
              <a:defRPr/>
            </a:lvl8pPr>
            <a:lvl9pPr marL="4114868" lvl="8" indent="-342906" algn="l">
              <a:spcBef>
                <a:spcPts val="360"/>
              </a:spcBef>
              <a:spcAft>
                <a:spcPts val="0"/>
              </a:spcAft>
              <a:buClr>
                <a:schemeClr val="dk1"/>
              </a:buClr>
              <a:buSzPts val="1800"/>
              <a:buChar char="•"/>
              <a:defRPr/>
            </a:lvl9pPr>
          </a:lstStyle>
          <a:p>
            <a:endParaRPr/>
          </a:p>
        </p:txBody>
      </p:sp>
      <p:pic>
        <p:nvPicPr>
          <p:cNvPr id="481" name="Google Shape;481;p87" descr="A picture containing drawing&#10;&#10;Description automatically generated"/>
          <p:cNvPicPr preferRelativeResize="0"/>
          <p:nvPr/>
        </p:nvPicPr>
        <p:blipFill rotWithShape="1">
          <a:blip r:embed="rId2">
            <a:alphaModFix/>
          </a:blip>
          <a:srcRect/>
          <a:stretch/>
        </p:blipFill>
        <p:spPr>
          <a:xfrm>
            <a:off x="455619" y="6275784"/>
            <a:ext cx="685800" cy="35361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over A">
  <p:cSld name="Cover A">
    <p:bg>
      <p:bgPr>
        <a:solidFill>
          <a:schemeClr val="lt1"/>
        </a:solidFill>
        <a:effectLst/>
      </p:bgPr>
    </p:bg>
    <p:spTree>
      <p:nvGrpSpPr>
        <p:cNvPr id="1" name="Shape 491"/>
        <p:cNvGrpSpPr/>
        <p:nvPr/>
      </p:nvGrpSpPr>
      <p:grpSpPr>
        <a:xfrm>
          <a:off x="0" y="0"/>
          <a:ext cx="0" cy="0"/>
          <a:chOff x="0" y="0"/>
          <a:chExt cx="0" cy="0"/>
        </a:xfrm>
      </p:grpSpPr>
      <p:sp>
        <p:nvSpPr>
          <p:cNvPr id="492" name="Google Shape;492;p90"/>
          <p:cNvSpPr/>
          <p:nvPr/>
        </p:nvSpPr>
        <p:spPr>
          <a:xfrm>
            <a:off x="0" y="0"/>
            <a:ext cx="12189000" cy="6858000"/>
          </a:xfrm>
          <a:prstGeom prst="rect">
            <a:avLst/>
          </a:prstGeom>
          <a:gradFill>
            <a:gsLst>
              <a:gs pos="0">
                <a:schemeClr val="accent1"/>
              </a:gs>
              <a:gs pos="57000">
                <a:srgbClr val="9299F4"/>
              </a:gs>
              <a:gs pos="100000">
                <a:schemeClr val="lt2"/>
              </a:gs>
            </a:gsLst>
            <a:lin ang="18599929" scaled="0"/>
          </a:gradFill>
          <a:ln>
            <a:noFill/>
          </a:ln>
        </p:spPr>
        <p:txBody>
          <a:bodyPr spcFirstLastPara="1" wrap="square" lIns="91426" tIns="45700" rIns="91426"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boto"/>
              <a:ea typeface="Roboto"/>
              <a:cs typeface="Roboto"/>
              <a:sym typeface="Roboto"/>
            </a:endParaRPr>
          </a:p>
        </p:txBody>
      </p:sp>
      <p:sp>
        <p:nvSpPr>
          <p:cNvPr id="493" name="Google Shape;493;p90"/>
          <p:cNvSpPr>
            <a:spLocks noGrp="1"/>
          </p:cNvSpPr>
          <p:nvPr>
            <p:ph type="pic" idx="2"/>
          </p:nvPr>
        </p:nvSpPr>
        <p:spPr>
          <a:xfrm>
            <a:off x="6094473" y="0"/>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pic>
        <p:nvPicPr>
          <p:cNvPr id="494" name="Google Shape;494;p90" descr="A picture containing drawing&#10;&#10;Description automatically generated"/>
          <p:cNvPicPr preferRelativeResize="0"/>
          <p:nvPr/>
        </p:nvPicPr>
        <p:blipFill rotWithShape="1">
          <a:blip r:embed="rId2">
            <a:alphaModFix/>
          </a:blip>
          <a:srcRect/>
          <a:stretch/>
        </p:blipFill>
        <p:spPr>
          <a:xfrm>
            <a:off x="455618" y="457200"/>
            <a:ext cx="1222238" cy="914400"/>
          </a:xfrm>
          <a:prstGeom prst="rect">
            <a:avLst/>
          </a:prstGeom>
          <a:noFill/>
          <a:ln>
            <a:noFill/>
          </a:ln>
        </p:spPr>
      </p:pic>
      <p:sp>
        <p:nvSpPr>
          <p:cNvPr id="495" name="Google Shape;495;p90"/>
          <p:cNvSpPr txBox="1">
            <a:spLocks noGrp="1"/>
          </p:cNvSpPr>
          <p:nvPr>
            <p:ph type="title"/>
          </p:nvPr>
        </p:nvSpPr>
        <p:spPr>
          <a:xfrm>
            <a:off x="455625" y="2931050"/>
            <a:ext cx="5304000" cy="32013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5400"/>
              <a:buNone/>
              <a:defRPr sz="5400">
                <a:solidFill>
                  <a:schemeClr val="lt1"/>
                </a:solidFill>
                <a:latin typeface="Roboto"/>
                <a:ea typeface="Roboto"/>
                <a:cs typeface="Roboto"/>
                <a:sym typeface="Roboto"/>
              </a:defRPr>
            </a:lvl1pPr>
            <a:lvl2pPr lvl="1" rtl="0">
              <a:spcBef>
                <a:spcPts val="0"/>
              </a:spcBef>
              <a:spcAft>
                <a:spcPts val="0"/>
              </a:spcAft>
              <a:buSzPts val="1400"/>
              <a:buNone/>
              <a:defRPr>
                <a:latin typeface="Roboto"/>
                <a:ea typeface="Roboto"/>
                <a:cs typeface="Roboto"/>
                <a:sym typeface="Roboto"/>
              </a:defRPr>
            </a:lvl2pPr>
            <a:lvl3pPr lvl="2" rtl="0">
              <a:spcBef>
                <a:spcPts val="0"/>
              </a:spcBef>
              <a:spcAft>
                <a:spcPts val="0"/>
              </a:spcAft>
              <a:buSzPts val="1400"/>
              <a:buNone/>
              <a:defRPr>
                <a:latin typeface="Roboto"/>
                <a:ea typeface="Roboto"/>
                <a:cs typeface="Roboto"/>
                <a:sym typeface="Roboto"/>
              </a:defRPr>
            </a:lvl3pPr>
            <a:lvl4pPr lvl="3" rtl="0">
              <a:spcBef>
                <a:spcPts val="0"/>
              </a:spcBef>
              <a:spcAft>
                <a:spcPts val="0"/>
              </a:spcAft>
              <a:buSzPts val="1400"/>
              <a:buNone/>
              <a:defRPr>
                <a:latin typeface="Roboto"/>
                <a:ea typeface="Roboto"/>
                <a:cs typeface="Roboto"/>
                <a:sym typeface="Roboto"/>
              </a:defRPr>
            </a:lvl4pPr>
            <a:lvl5pPr lvl="4" rtl="0">
              <a:spcBef>
                <a:spcPts val="0"/>
              </a:spcBef>
              <a:spcAft>
                <a:spcPts val="0"/>
              </a:spcAft>
              <a:buSzPts val="1400"/>
              <a:buNone/>
              <a:defRPr>
                <a:latin typeface="Roboto"/>
                <a:ea typeface="Roboto"/>
                <a:cs typeface="Roboto"/>
                <a:sym typeface="Roboto"/>
              </a:defRPr>
            </a:lvl5pPr>
            <a:lvl6pPr lvl="5" rtl="0">
              <a:spcBef>
                <a:spcPts val="0"/>
              </a:spcBef>
              <a:spcAft>
                <a:spcPts val="0"/>
              </a:spcAft>
              <a:buSzPts val="1400"/>
              <a:buNone/>
              <a:defRPr>
                <a:latin typeface="Roboto"/>
                <a:ea typeface="Roboto"/>
                <a:cs typeface="Roboto"/>
                <a:sym typeface="Roboto"/>
              </a:defRPr>
            </a:lvl6pPr>
            <a:lvl7pPr lvl="6" rtl="0">
              <a:spcBef>
                <a:spcPts val="0"/>
              </a:spcBef>
              <a:spcAft>
                <a:spcPts val="0"/>
              </a:spcAft>
              <a:buSzPts val="1400"/>
              <a:buNone/>
              <a:defRPr>
                <a:latin typeface="Roboto"/>
                <a:ea typeface="Roboto"/>
                <a:cs typeface="Roboto"/>
                <a:sym typeface="Roboto"/>
              </a:defRPr>
            </a:lvl7pPr>
            <a:lvl8pPr lvl="7" rtl="0">
              <a:spcBef>
                <a:spcPts val="0"/>
              </a:spcBef>
              <a:spcAft>
                <a:spcPts val="0"/>
              </a:spcAft>
              <a:buSzPts val="1400"/>
              <a:buNone/>
              <a:defRPr>
                <a:latin typeface="Roboto"/>
                <a:ea typeface="Roboto"/>
                <a:cs typeface="Roboto"/>
                <a:sym typeface="Roboto"/>
              </a:defRPr>
            </a:lvl8pPr>
            <a:lvl9pPr lvl="8" rtl="0">
              <a:spcBef>
                <a:spcPts val="0"/>
              </a:spcBef>
              <a:spcAft>
                <a:spcPts val="0"/>
              </a:spcAft>
              <a:buSzPts val="1400"/>
              <a:buNone/>
              <a:defRPr>
                <a:latin typeface="Roboto"/>
                <a:ea typeface="Roboto"/>
                <a:cs typeface="Roboto"/>
                <a:sym typeface="Roboto"/>
              </a:defRPr>
            </a:lvl9pPr>
          </a:lstStyle>
          <a:p>
            <a:endParaRPr/>
          </a:p>
        </p:txBody>
      </p:sp>
      <p:sp>
        <p:nvSpPr>
          <p:cNvPr id="496" name="Google Shape;496;p90"/>
          <p:cNvSpPr txBox="1">
            <a:spLocks noGrp="1"/>
          </p:cNvSpPr>
          <p:nvPr>
            <p:ph type="subTitle" idx="1"/>
          </p:nvPr>
        </p:nvSpPr>
        <p:spPr>
          <a:xfrm>
            <a:off x="3634834" y="457200"/>
            <a:ext cx="2116199" cy="15672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600"/>
              <a:buNone/>
              <a:defRPr sz="1600">
                <a:solidFill>
                  <a:schemeClr val="lt1"/>
                </a:solidFill>
              </a:defRPr>
            </a:lvl1pPr>
            <a:lvl2pPr lvl="1" rtl="0">
              <a:spcBef>
                <a:spcPts val="600"/>
              </a:spcBef>
              <a:spcAft>
                <a:spcPts val="0"/>
              </a:spcAft>
              <a:buClr>
                <a:schemeClr val="lt1"/>
              </a:buClr>
              <a:buSzPts val="1800"/>
              <a:buNone/>
              <a:defRPr>
                <a:solidFill>
                  <a:schemeClr val="lt1"/>
                </a:solidFill>
              </a:defRPr>
            </a:lvl2pPr>
            <a:lvl3pPr lvl="2" rtl="0">
              <a:spcBef>
                <a:spcPts val="600"/>
              </a:spcBef>
              <a:spcAft>
                <a:spcPts val="0"/>
              </a:spcAft>
              <a:buClr>
                <a:schemeClr val="lt1"/>
              </a:buClr>
              <a:buSzPts val="1600"/>
              <a:buNone/>
              <a:defRPr>
                <a:solidFill>
                  <a:schemeClr val="lt1"/>
                </a:solidFill>
              </a:defRPr>
            </a:lvl3pPr>
            <a:lvl4pPr lvl="3" rtl="0">
              <a:spcBef>
                <a:spcPts val="300"/>
              </a:spcBef>
              <a:spcAft>
                <a:spcPts val="0"/>
              </a:spcAft>
              <a:buClr>
                <a:schemeClr val="lt1"/>
              </a:buClr>
              <a:buSzPts val="1400"/>
              <a:buNone/>
              <a:defRPr>
                <a:solidFill>
                  <a:schemeClr val="lt1"/>
                </a:solidFill>
              </a:defRPr>
            </a:lvl4pPr>
            <a:lvl5pPr lvl="4" rtl="0">
              <a:spcBef>
                <a:spcPts val="300"/>
              </a:spcBef>
              <a:spcAft>
                <a:spcPts val="0"/>
              </a:spcAft>
              <a:buClr>
                <a:schemeClr val="lt1"/>
              </a:buClr>
              <a:buSzPts val="1200"/>
              <a:buNone/>
              <a:defRPr>
                <a:solidFill>
                  <a:schemeClr val="lt1"/>
                </a:solidFill>
              </a:defRPr>
            </a:lvl5pPr>
            <a:lvl6pPr lvl="5" rtl="0">
              <a:spcBef>
                <a:spcPts val="533"/>
              </a:spcBef>
              <a:spcAft>
                <a:spcPts val="0"/>
              </a:spcAft>
              <a:buClr>
                <a:schemeClr val="lt1"/>
              </a:buClr>
              <a:buSzPts val="2666"/>
              <a:buNone/>
              <a:defRPr>
                <a:solidFill>
                  <a:schemeClr val="lt1"/>
                </a:solidFill>
              </a:defRPr>
            </a:lvl6pPr>
            <a:lvl7pPr lvl="6" rtl="0">
              <a:spcBef>
                <a:spcPts val="533"/>
              </a:spcBef>
              <a:spcAft>
                <a:spcPts val="0"/>
              </a:spcAft>
              <a:buClr>
                <a:schemeClr val="lt1"/>
              </a:buClr>
              <a:buSzPts val="2666"/>
              <a:buNone/>
              <a:defRPr>
                <a:solidFill>
                  <a:schemeClr val="lt1"/>
                </a:solidFill>
              </a:defRPr>
            </a:lvl7pPr>
            <a:lvl8pPr lvl="7" rtl="0">
              <a:spcBef>
                <a:spcPts val="533"/>
              </a:spcBef>
              <a:spcAft>
                <a:spcPts val="0"/>
              </a:spcAft>
              <a:buClr>
                <a:schemeClr val="lt1"/>
              </a:buClr>
              <a:buSzPts val="2666"/>
              <a:buNone/>
              <a:defRPr>
                <a:solidFill>
                  <a:schemeClr val="lt1"/>
                </a:solidFill>
              </a:defRPr>
            </a:lvl8pPr>
            <a:lvl9pPr lvl="8" rtl="0">
              <a:spcBef>
                <a:spcPts val="533"/>
              </a:spcBef>
              <a:spcAft>
                <a:spcPts val="0"/>
              </a:spcAft>
              <a:buClr>
                <a:schemeClr val="lt1"/>
              </a:buClr>
              <a:buSzPts val="2666"/>
              <a:buNone/>
              <a:defRPr>
                <a:solidFill>
                  <a:schemeClr val="lt1"/>
                </a:solidFill>
              </a:defRPr>
            </a:lvl9pPr>
          </a:lstStyle>
          <a:p>
            <a:endParaRPr/>
          </a:p>
        </p:txBody>
      </p:sp>
      <p:sp>
        <p:nvSpPr>
          <p:cNvPr id="497" name="Google Shape;497;p90"/>
          <p:cNvSpPr txBox="1">
            <a:spLocks noGrp="1"/>
          </p:cNvSpPr>
          <p:nvPr>
            <p:ph type="subTitle" idx="3"/>
          </p:nvPr>
        </p:nvSpPr>
        <p:spPr>
          <a:xfrm>
            <a:off x="455625" y="6172200"/>
            <a:ext cx="5304000" cy="4572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600"/>
              </a:spcBef>
              <a:spcAft>
                <a:spcPts val="0"/>
              </a:spcAft>
              <a:buSzPts val="2000"/>
              <a:buNone/>
              <a:defRPr sz="2000"/>
            </a:lvl2pPr>
            <a:lvl3pPr lvl="2" rtl="0">
              <a:spcBef>
                <a:spcPts val="600"/>
              </a:spcBef>
              <a:spcAft>
                <a:spcPts val="0"/>
              </a:spcAft>
              <a:buSzPts val="2000"/>
              <a:buNone/>
              <a:defRPr sz="2000"/>
            </a:lvl3pPr>
            <a:lvl4pPr lvl="3" rtl="0">
              <a:spcBef>
                <a:spcPts val="300"/>
              </a:spcBef>
              <a:spcAft>
                <a:spcPts val="0"/>
              </a:spcAft>
              <a:buSzPts val="2000"/>
              <a:buNone/>
              <a:defRPr sz="2000"/>
            </a:lvl4pPr>
            <a:lvl5pPr lvl="4" rtl="0">
              <a:spcBef>
                <a:spcPts val="300"/>
              </a:spcBef>
              <a:spcAft>
                <a:spcPts val="0"/>
              </a:spcAft>
              <a:buSzPts val="2000"/>
              <a:buNone/>
              <a:defRPr sz="2000"/>
            </a:lvl5pPr>
            <a:lvl6pPr lvl="5" rtl="0">
              <a:spcBef>
                <a:spcPts val="533"/>
              </a:spcBef>
              <a:spcAft>
                <a:spcPts val="0"/>
              </a:spcAft>
              <a:buSzPts val="2000"/>
              <a:buNone/>
              <a:defRPr sz="2000"/>
            </a:lvl6pPr>
            <a:lvl7pPr lvl="6" rtl="0">
              <a:spcBef>
                <a:spcPts val="533"/>
              </a:spcBef>
              <a:spcAft>
                <a:spcPts val="0"/>
              </a:spcAft>
              <a:buSzPts val="2000"/>
              <a:buNone/>
              <a:defRPr sz="2000"/>
            </a:lvl7pPr>
            <a:lvl8pPr lvl="7" rtl="0">
              <a:spcBef>
                <a:spcPts val="533"/>
              </a:spcBef>
              <a:spcAft>
                <a:spcPts val="0"/>
              </a:spcAft>
              <a:buSzPts val="2000"/>
              <a:buNone/>
              <a:defRPr sz="2000"/>
            </a:lvl8pPr>
            <a:lvl9pPr lvl="8" rtl="0">
              <a:spcBef>
                <a:spcPts val="533"/>
              </a:spcBef>
              <a:spcAft>
                <a:spcPts val="0"/>
              </a:spcAft>
              <a:buSzPts val="2000"/>
              <a:buNone/>
              <a:defRPr sz="2000"/>
            </a:lvl9pPr>
          </a:lstStyle>
          <a:p>
            <a:endParaRPr/>
          </a:p>
        </p:txBody>
      </p:sp>
      <p:sp>
        <p:nvSpPr>
          <p:cNvPr id="498" name="Google Shape;498;p90"/>
          <p:cNvSpPr txBox="1"/>
          <p:nvPr/>
        </p:nvSpPr>
        <p:spPr>
          <a:xfrm>
            <a:off x="8488776" y="6400800"/>
            <a:ext cx="3244500" cy="22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over B">
  <p:cSld name="Cover B">
    <p:bg>
      <p:bgPr>
        <a:solidFill>
          <a:schemeClr val="dk2"/>
        </a:solidFill>
        <a:effectLst/>
      </p:bgPr>
    </p:bg>
    <p:spTree>
      <p:nvGrpSpPr>
        <p:cNvPr id="1" name="Shape 499"/>
        <p:cNvGrpSpPr/>
        <p:nvPr/>
      </p:nvGrpSpPr>
      <p:grpSpPr>
        <a:xfrm>
          <a:off x="0" y="0"/>
          <a:ext cx="0" cy="0"/>
          <a:chOff x="0" y="0"/>
          <a:chExt cx="0" cy="0"/>
        </a:xfrm>
      </p:grpSpPr>
      <p:pic>
        <p:nvPicPr>
          <p:cNvPr id="500" name="Google Shape;500;p91" descr="A picture containing drawing&#10;&#10;Description automatically generated"/>
          <p:cNvPicPr preferRelativeResize="0"/>
          <p:nvPr/>
        </p:nvPicPr>
        <p:blipFill rotWithShape="1">
          <a:blip r:embed="rId2">
            <a:alphaModFix/>
          </a:blip>
          <a:srcRect/>
          <a:stretch/>
        </p:blipFill>
        <p:spPr>
          <a:xfrm>
            <a:off x="455618" y="457200"/>
            <a:ext cx="1222238" cy="914400"/>
          </a:xfrm>
          <a:prstGeom prst="rect">
            <a:avLst/>
          </a:prstGeom>
          <a:noFill/>
          <a:ln>
            <a:noFill/>
          </a:ln>
        </p:spPr>
      </p:pic>
      <p:sp>
        <p:nvSpPr>
          <p:cNvPr id="501" name="Google Shape;501;p91"/>
          <p:cNvSpPr txBox="1">
            <a:spLocks noGrp="1"/>
          </p:cNvSpPr>
          <p:nvPr>
            <p:ph type="subTitle" idx="1"/>
          </p:nvPr>
        </p:nvSpPr>
        <p:spPr>
          <a:xfrm>
            <a:off x="3634820" y="457200"/>
            <a:ext cx="3330301" cy="15672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1600"/>
              <a:buNone/>
              <a:defRPr sz="1600">
                <a:solidFill>
                  <a:schemeClr val="lt1"/>
                </a:solidFill>
              </a:defRPr>
            </a:lvl1pPr>
            <a:lvl2pPr lvl="1" rtl="0">
              <a:spcBef>
                <a:spcPts val="600"/>
              </a:spcBef>
              <a:spcAft>
                <a:spcPts val="0"/>
              </a:spcAft>
              <a:buClr>
                <a:schemeClr val="lt1"/>
              </a:buClr>
              <a:buSzPts val="1800"/>
              <a:buNone/>
              <a:defRPr>
                <a:solidFill>
                  <a:schemeClr val="lt1"/>
                </a:solidFill>
              </a:defRPr>
            </a:lvl2pPr>
            <a:lvl3pPr lvl="2" rtl="0">
              <a:spcBef>
                <a:spcPts val="600"/>
              </a:spcBef>
              <a:spcAft>
                <a:spcPts val="0"/>
              </a:spcAft>
              <a:buClr>
                <a:schemeClr val="lt1"/>
              </a:buClr>
              <a:buSzPts val="1600"/>
              <a:buNone/>
              <a:defRPr>
                <a:solidFill>
                  <a:schemeClr val="lt1"/>
                </a:solidFill>
              </a:defRPr>
            </a:lvl3pPr>
            <a:lvl4pPr lvl="3" rtl="0">
              <a:spcBef>
                <a:spcPts val="300"/>
              </a:spcBef>
              <a:spcAft>
                <a:spcPts val="0"/>
              </a:spcAft>
              <a:buClr>
                <a:schemeClr val="lt1"/>
              </a:buClr>
              <a:buSzPts val="1400"/>
              <a:buNone/>
              <a:defRPr>
                <a:solidFill>
                  <a:schemeClr val="lt1"/>
                </a:solidFill>
              </a:defRPr>
            </a:lvl4pPr>
            <a:lvl5pPr lvl="4" rtl="0">
              <a:spcBef>
                <a:spcPts val="300"/>
              </a:spcBef>
              <a:spcAft>
                <a:spcPts val="0"/>
              </a:spcAft>
              <a:buClr>
                <a:schemeClr val="lt1"/>
              </a:buClr>
              <a:buSzPts val="1200"/>
              <a:buNone/>
              <a:defRPr>
                <a:solidFill>
                  <a:schemeClr val="lt1"/>
                </a:solidFill>
              </a:defRPr>
            </a:lvl5pPr>
            <a:lvl6pPr lvl="5" rtl="0">
              <a:spcBef>
                <a:spcPts val="533"/>
              </a:spcBef>
              <a:spcAft>
                <a:spcPts val="0"/>
              </a:spcAft>
              <a:buClr>
                <a:schemeClr val="lt1"/>
              </a:buClr>
              <a:buSzPts val="2666"/>
              <a:buNone/>
              <a:defRPr>
                <a:solidFill>
                  <a:schemeClr val="lt1"/>
                </a:solidFill>
              </a:defRPr>
            </a:lvl6pPr>
            <a:lvl7pPr lvl="6" rtl="0">
              <a:spcBef>
                <a:spcPts val="533"/>
              </a:spcBef>
              <a:spcAft>
                <a:spcPts val="0"/>
              </a:spcAft>
              <a:buClr>
                <a:schemeClr val="lt1"/>
              </a:buClr>
              <a:buSzPts val="2666"/>
              <a:buNone/>
              <a:defRPr>
                <a:solidFill>
                  <a:schemeClr val="lt1"/>
                </a:solidFill>
              </a:defRPr>
            </a:lvl7pPr>
            <a:lvl8pPr lvl="7" rtl="0">
              <a:spcBef>
                <a:spcPts val="533"/>
              </a:spcBef>
              <a:spcAft>
                <a:spcPts val="0"/>
              </a:spcAft>
              <a:buClr>
                <a:schemeClr val="lt1"/>
              </a:buClr>
              <a:buSzPts val="2666"/>
              <a:buNone/>
              <a:defRPr>
                <a:solidFill>
                  <a:schemeClr val="lt1"/>
                </a:solidFill>
              </a:defRPr>
            </a:lvl8pPr>
            <a:lvl9pPr lvl="8" rtl="0">
              <a:spcBef>
                <a:spcPts val="533"/>
              </a:spcBef>
              <a:spcAft>
                <a:spcPts val="0"/>
              </a:spcAft>
              <a:buClr>
                <a:schemeClr val="lt1"/>
              </a:buClr>
              <a:buSzPts val="2666"/>
              <a:buNone/>
              <a:defRPr>
                <a:solidFill>
                  <a:schemeClr val="lt1"/>
                </a:solidFill>
              </a:defRPr>
            </a:lvl9pPr>
          </a:lstStyle>
          <a:p>
            <a:endParaRPr/>
          </a:p>
        </p:txBody>
      </p:sp>
      <p:sp>
        <p:nvSpPr>
          <p:cNvPr id="502" name="Google Shape;502;p91"/>
          <p:cNvSpPr txBox="1">
            <a:spLocks noGrp="1"/>
          </p:cNvSpPr>
          <p:nvPr>
            <p:ph type="title"/>
          </p:nvPr>
        </p:nvSpPr>
        <p:spPr>
          <a:xfrm>
            <a:off x="455626" y="1593900"/>
            <a:ext cx="11277600" cy="4806900"/>
          </a:xfrm>
          <a:prstGeom prst="rect">
            <a:avLst/>
          </a:prstGeom>
        </p:spPr>
        <p:txBody>
          <a:bodyPr spcFirstLastPara="1" wrap="square" lIns="0" tIns="0" rIns="0" bIns="0" anchor="ctr" anchorCtr="0">
            <a:noAutofit/>
          </a:bodyPr>
          <a:lstStyle>
            <a:lvl1pPr lvl="0" rtl="0">
              <a:lnSpc>
                <a:spcPct val="70000"/>
              </a:lnSpc>
              <a:spcBef>
                <a:spcPts val="0"/>
              </a:spcBef>
              <a:spcAft>
                <a:spcPts val="0"/>
              </a:spcAft>
              <a:buClr>
                <a:schemeClr val="lt1"/>
              </a:buClr>
              <a:buSzPts val="12500"/>
              <a:buFont typeface="Roboto"/>
              <a:buNone/>
              <a:defRPr sz="12501">
                <a:solidFill>
                  <a:schemeClr val="lt1"/>
                </a:solidFill>
                <a:latin typeface="Roboto"/>
                <a:ea typeface="Roboto"/>
                <a:cs typeface="Roboto"/>
                <a:sym typeface="Roboto"/>
              </a:defRPr>
            </a:lvl1pPr>
            <a:lvl2pPr lvl="1" rtl="0">
              <a:spcBef>
                <a:spcPts val="0"/>
              </a:spcBef>
              <a:spcAft>
                <a:spcPts val="0"/>
              </a:spcAft>
              <a:buSzPts val="1400"/>
              <a:buNone/>
              <a:defRPr>
                <a:latin typeface="Roboto"/>
                <a:ea typeface="Roboto"/>
                <a:cs typeface="Roboto"/>
                <a:sym typeface="Roboto"/>
              </a:defRPr>
            </a:lvl2pPr>
            <a:lvl3pPr lvl="2" rtl="0">
              <a:spcBef>
                <a:spcPts val="0"/>
              </a:spcBef>
              <a:spcAft>
                <a:spcPts val="0"/>
              </a:spcAft>
              <a:buSzPts val="1400"/>
              <a:buNone/>
              <a:defRPr>
                <a:latin typeface="Roboto"/>
                <a:ea typeface="Roboto"/>
                <a:cs typeface="Roboto"/>
                <a:sym typeface="Roboto"/>
              </a:defRPr>
            </a:lvl3pPr>
            <a:lvl4pPr lvl="3" rtl="0">
              <a:spcBef>
                <a:spcPts val="0"/>
              </a:spcBef>
              <a:spcAft>
                <a:spcPts val="0"/>
              </a:spcAft>
              <a:buSzPts val="1400"/>
              <a:buNone/>
              <a:defRPr>
                <a:latin typeface="Roboto"/>
                <a:ea typeface="Roboto"/>
                <a:cs typeface="Roboto"/>
                <a:sym typeface="Roboto"/>
              </a:defRPr>
            </a:lvl4pPr>
            <a:lvl5pPr lvl="4" rtl="0">
              <a:spcBef>
                <a:spcPts val="0"/>
              </a:spcBef>
              <a:spcAft>
                <a:spcPts val="0"/>
              </a:spcAft>
              <a:buSzPts val="1400"/>
              <a:buNone/>
              <a:defRPr>
                <a:latin typeface="Roboto"/>
                <a:ea typeface="Roboto"/>
                <a:cs typeface="Roboto"/>
                <a:sym typeface="Roboto"/>
              </a:defRPr>
            </a:lvl5pPr>
            <a:lvl6pPr lvl="5" rtl="0">
              <a:spcBef>
                <a:spcPts val="0"/>
              </a:spcBef>
              <a:spcAft>
                <a:spcPts val="0"/>
              </a:spcAft>
              <a:buSzPts val="1400"/>
              <a:buNone/>
              <a:defRPr>
                <a:latin typeface="Roboto"/>
                <a:ea typeface="Roboto"/>
                <a:cs typeface="Roboto"/>
                <a:sym typeface="Roboto"/>
              </a:defRPr>
            </a:lvl6pPr>
            <a:lvl7pPr lvl="6" rtl="0">
              <a:spcBef>
                <a:spcPts val="0"/>
              </a:spcBef>
              <a:spcAft>
                <a:spcPts val="0"/>
              </a:spcAft>
              <a:buSzPts val="1400"/>
              <a:buNone/>
              <a:defRPr>
                <a:latin typeface="Roboto"/>
                <a:ea typeface="Roboto"/>
                <a:cs typeface="Roboto"/>
                <a:sym typeface="Roboto"/>
              </a:defRPr>
            </a:lvl7pPr>
            <a:lvl8pPr lvl="7" rtl="0">
              <a:spcBef>
                <a:spcPts val="0"/>
              </a:spcBef>
              <a:spcAft>
                <a:spcPts val="0"/>
              </a:spcAft>
              <a:buSzPts val="1400"/>
              <a:buNone/>
              <a:defRPr>
                <a:latin typeface="Roboto"/>
                <a:ea typeface="Roboto"/>
                <a:cs typeface="Roboto"/>
                <a:sym typeface="Roboto"/>
              </a:defRPr>
            </a:lvl8pPr>
            <a:lvl9pPr lvl="8" rtl="0">
              <a:spcBef>
                <a:spcPts val="0"/>
              </a:spcBef>
              <a:spcAft>
                <a:spcPts val="0"/>
              </a:spcAft>
              <a:buSzPts val="1400"/>
              <a:buNone/>
              <a:defRPr>
                <a:latin typeface="Roboto"/>
                <a:ea typeface="Roboto"/>
                <a:cs typeface="Roboto"/>
                <a:sym typeface="Roboto"/>
              </a:defRPr>
            </a:lvl9pPr>
          </a:lstStyle>
          <a:p>
            <a:endParaRPr/>
          </a:p>
        </p:txBody>
      </p:sp>
      <p:sp>
        <p:nvSpPr>
          <p:cNvPr id="503" name="Google Shape;503;p91"/>
          <p:cNvSpPr txBox="1"/>
          <p:nvPr/>
        </p:nvSpPr>
        <p:spPr>
          <a:xfrm>
            <a:off x="8488776" y="6400800"/>
            <a:ext cx="3244500" cy="22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over C">
  <p:cSld name="Cover C">
    <p:bg>
      <p:bgPr>
        <a:solidFill>
          <a:srgbClr val="030A14"/>
        </a:solidFill>
        <a:effectLst/>
      </p:bgPr>
    </p:bg>
    <p:spTree>
      <p:nvGrpSpPr>
        <p:cNvPr id="1" name="Shape 504"/>
        <p:cNvGrpSpPr/>
        <p:nvPr/>
      </p:nvGrpSpPr>
      <p:grpSpPr>
        <a:xfrm>
          <a:off x="0" y="0"/>
          <a:ext cx="0" cy="0"/>
          <a:chOff x="0" y="0"/>
          <a:chExt cx="0" cy="0"/>
        </a:xfrm>
      </p:grpSpPr>
      <p:sp>
        <p:nvSpPr>
          <p:cNvPr id="505" name="Google Shape;505;p92"/>
          <p:cNvSpPr txBox="1">
            <a:spLocks noGrp="1"/>
          </p:cNvSpPr>
          <p:nvPr>
            <p:ph type="title"/>
          </p:nvPr>
        </p:nvSpPr>
        <p:spPr>
          <a:xfrm>
            <a:off x="455617" y="2364060"/>
            <a:ext cx="8915400" cy="4033200"/>
          </a:xfrm>
          <a:prstGeom prst="rect">
            <a:avLst/>
          </a:prstGeom>
          <a:noFill/>
          <a:ln>
            <a:noFill/>
          </a:ln>
        </p:spPr>
        <p:txBody>
          <a:bodyPr spcFirstLastPara="1" wrap="square" lIns="0" tIns="0" rIns="0" bIns="0" anchor="ctr" anchorCtr="0">
            <a:noAutofit/>
          </a:bodyPr>
          <a:lstStyle>
            <a:lvl1pPr lvl="0" algn="l" rtl="0">
              <a:lnSpc>
                <a:spcPct val="80000"/>
              </a:lnSpc>
              <a:spcBef>
                <a:spcPts val="0"/>
              </a:spcBef>
              <a:spcAft>
                <a:spcPts val="0"/>
              </a:spcAft>
              <a:buClr>
                <a:schemeClr val="lt1"/>
              </a:buClr>
              <a:buSzPts val="9600"/>
              <a:buFont typeface="Roboto"/>
              <a:buNone/>
              <a:defRPr sz="9600" b="0" i="0" cap="none">
                <a:solidFill>
                  <a:schemeClr val="lt1"/>
                </a:solidFill>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506" name="Google Shape;506;p92" descr="A close up of a logo&#10;&#10;Description automatically generated"/>
          <p:cNvPicPr preferRelativeResize="0"/>
          <p:nvPr/>
        </p:nvPicPr>
        <p:blipFill rotWithShape="1">
          <a:blip r:embed="rId2">
            <a:alphaModFix/>
          </a:blip>
          <a:srcRect/>
          <a:stretch/>
        </p:blipFill>
        <p:spPr>
          <a:xfrm>
            <a:off x="3231420" y="18820"/>
            <a:ext cx="8501825" cy="6858002"/>
          </a:xfrm>
          <a:prstGeom prst="rect">
            <a:avLst/>
          </a:prstGeom>
          <a:noFill/>
          <a:ln>
            <a:noFill/>
          </a:ln>
        </p:spPr>
      </p:pic>
      <p:pic>
        <p:nvPicPr>
          <p:cNvPr id="507" name="Google Shape;507;p92" descr="A picture containing drawing&#10;&#10;Description automatically generated"/>
          <p:cNvPicPr preferRelativeResize="0"/>
          <p:nvPr/>
        </p:nvPicPr>
        <p:blipFill rotWithShape="1">
          <a:blip r:embed="rId3">
            <a:alphaModFix/>
          </a:blip>
          <a:srcRect/>
          <a:stretch/>
        </p:blipFill>
        <p:spPr>
          <a:xfrm>
            <a:off x="455618" y="457200"/>
            <a:ext cx="1222238" cy="914400"/>
          </a:xfrm>
          <a:prstGeom prst="rect">
            <a:avLst/>
          </a:prstGeom>
          <a:noFill/>
          <a:ln>
            <a:noFill/>
          </a:ln>
        </p:spPr>
      </p:pic>
      <p:sp>
        <p:nvSpPr>
          <p:cNvPr id="508" name="Google Shape;508;p92"/>
          <p:cNvSpPr txBox="1">
            <a:spLocks noGrp="1"/>
          </p:cNvSpPr>
          <p:nvPr>
            <p:ph type="subTitle" idx="1"/>
          </p:nvPr>
        </p:nvSpPr>
        <p:spPr>
          <a:xfrm>
            <a:off x="9617152" y="3127275"/>
            <a:ext cx="2116199" cy="641100"/>
          </a:xfrm>
          <a:prstGeom prst="rect">
            <a:avLst/>
          </a:prstGeom>
        </p:spPr>
        <p:txBody>
          <a:bodyPr spcFirstLastPara="1" wrap="square" lIns="0" tIns="0" rIns="0" bIns="0" anchor="ctr" anchorCtr="0">
            <a:noAutofit/>
          </a:bodyPr>
          <a:lstStyle>
            <a:lvl1pPr lvl="0" algn="r" rtl="0">
              <a:spcBef>
                <a:spcPts val="0"/>
              </a:spcBef>
              <a:spcAft>
                <a:spcPts val="0"/>
              </a:spcAft>
              <a:buClr>
                <a:schemeClr val="lt1"/>
              </a:buClr>
              <a:buSzPts val="1600"/>
              <a:buNone/>
              <a:defRPr sz="1600">
                <a:solidFill>
                  <a:schemeClr val="lt1"/>
                </a:solidFill>
              </a:defRPr>
            </a:lvl1pPr>
            <a:lvl2pPr lvl="1" algn="r" rtl="0">
              <a:spcBef>
                <a:spcPts val="600"/>
              </a:spcBef>
              <a:spcAft>
                <a:spcPts val="0"/>
              </a:spcAft>
              <a:buClr>
                <a:schemeClr val="lt1"/>
              </a:buClr>
              <a:buSzPts val="1800"/>
              <a:buNone/>
              <a:defRPr>
                <a:solidFill>
                  <a:schemeClr val="lt1"/>
                </a:solidFill>
              </a:defRPr>
            </a:lvl2pPr>
            <a:lvl3pPr lvl="2" algn="r" rtl="0">
              <a:spcBef>
                <a:spcPts val="600"/>
              </a:spcBef>
              <a:spcAft>
                <a:spcPts val="0"/>
              </a:spcAft>
              <a:buClr>
                <a:schemeClr val="lt1"/>
              </a:buClr>
              <a:buSzPts val="1600"/>
              <a:buNone/>
              <a:defRPr>
                <a:solidFill>
                  <a:schemeClr val="lt1"/>
                </a:solidFill>
              </a:defRPr>
            </a:lvl3pPr>
            <a:lvl4pPr lvl="3" algn="r" rtl="0">
              <a:spcBef>
                <a:spcPts val="300"/>
              </a:spcBef>
              <a:spcAft>
                <a:spcPts val="0"/>
              </a:spcAft>
              <a:buClr>
                <a:schemeClr val="lt1"/>
              </a:buClr>
              <a:buSzPts val="1400"/>
              <a:buNone/>
              <a:defRPr>
                <a:solidFill>
                  <a:schemeClr val="lt1"/>
                </a:solidFill>
              </a:defRPr>
            </a:lvl4pPr>
            <a:lvl5pPr lvl="4" algn="r" rtl="0">
              <a:spcBef>
                <a:spcPts val="300"/>
              </a:spcBef>
              <a:spcAft>
                <a:spcPts val="0"/>
              </a:spcAft>
              <a:buClr>
                <a:schemeClr val="lt1"/>
              </a:buClr>
              <a:buSzPts val="1200"/>
              <a:buNone/>
              <a:defRPr>
                <a:solidFill>
                  <a:schemeClr val="lt1"/>
                </a:solidFill>
              </a:defRPr>
            </a:lvl5pPr>
            <a:lvl6pPr lvl="5" algn="r" rtl="0">
              <a:spcBef>
                <a:spcPts val="533"/>
              </a:spcBef>
              <a:spcAft>
                <a:spcPts val="0"/>
              </a:spcAft>
              <a:buClr>
                <a:schemeClr val="lt1"/>
              </a:buClr>
              <a:buSzPts val="2666"/>
              <a:buNone/>
              <a:defRPr>
                <a:solidFill>
                  <a:schemeClr val="lt1"/>
                </a:solidFill>
              </a:defRPr>
            </a:lvl6pPr>
            <a:lvl7pPr lvl="6" algn="r" rtl="0">
              <a:spcBef>
                <a:spcPts val="533"/>
              </a:spcBef>
              <a:spcAft>
                <a:spcPts val="0"/>
              </a:spcAft>
              <a:buClr>
                <a:schemeClr val="lt1"/>
              </a:buClr>
              <a:buSzPts val="2666"/>
              <a:buNone/>
              <a:defRPr>
                <a:solidFill>
                  <a:schemeClr val="lt1"/>
                </a:solidFill>
              </a:defRPr>
            </a:lvl7pPr>
            <a:lvl8pPr lvl="7" algn="r" rtl="0">
              <a:spcBef>
                <a:spcPts val="533"/>
              </a:spcBef>
              <a:spcAft>
                <a:spcPts val="0"/>
              </a:spcAft>
              <a:buClr>
                <a:schemeClr val="lt1"/>
              </a:buClr>
              <a:buSzPts val="2666"/>
              <a:buNone/>
              <a:defRPr>
                <a:solidFill>
                  <a:schemeClr val="lt1"/>
                </a:solidFill>
              </a:defRPr>
            </a:lvl8pPr>
            <a:lvl9pPr lvl="8" algn="r" rtl="0">
              <a:spcBef>
                <a:spcPts val="533"/>
              </a:spcBef>
              <a:spcAft>
                <a:spcPts val="0"/>
              </a:spcAft>
              <a:buClr>
                <a:schemeClr val="lt1"/>
              </a:buClr>
              <a:buSzPts val="2666"/>
              <a:buNone/>
              <a:defRPr>
                <a:solidFill>
                  <a:schemeClr val="lt1"/>
                </a:solidFill>
              </a:defRPr>
            </a:lvl9pPr>
          </a:lstStyle>
          <a:p>
            <a:endParaRPr/>
          </a:p>
        </p:txBody>
      </p:sp>
      <p:sp>
        <p:nvSpPr>
          <p:cNvPr id="509" name="Google Shape;509;p92"/>
          <p:cNvSpPr txBox="1"/>
          <p:nvPr/>
        </p:nvSpPr>
        <p:spPr>
          <a:xfrm>
            <a:off x="8488776" y="6400800"/>
            <a:ext cx="3244500" cy="22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over E">
  <p:cSld name="Cover E">
    <p:spTree>
      <p:nvGrpSpPr>
        <p:cNvPr id="1" name="Shape 515"/>
        <p:cNvGrpSpPr/>
        <p:nvPr/>
      </p:nvGrpSpPr>
      <p:grpSpPr>
        <a:xfrm>
          <a:off x="0" y="0"/>
          <a:ext cx="0" cy="0"/>
          <a:chOff x="0" y="0"/>
          <a:chExt cx="0" cy="0"/>
        </a:xfrm>
      </p:grpSpPr>
      <p:sp>
        <p:nvSpPr>
          <p:cNvPr id="516" name="Google Shape;516;p94"/>
          <p:cNvSpPr>
            <a:spLocks noGrp="1"/>
          </p:cNvSpPr>
          <p:nvPr>
            <p:ph type="pic" idx="2"/>
          </p:nvPr>
        </p:nvSpPr>
        <p:spPr>
          <a:xfrm>
            <a:off x="2" y="0"/>
            <a:ext cx="121890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517" name="Google Shape;517;p94"/>
          <p:cNvSpPr txBox="1">
            <a:spLocks noGrp="1"/>
          </p:cNvSpPr>
          <p:nvPr>
            <p:ph type="title"/>
          </p:nvPr>
        </p:nvSpPr>
        <p:spPr>
          <a:xfrm>
            <a:off x="737673" y="2570700"/>
            <a:ext cx="10995600" cy="3021900"/>
          </a:xfrm>
          <a:prstGeom prst="rect">
            <a:avLst/>
          </a:prstGeom>
          <a:noFill/>
          <a:ln>
            <a:noFill/>
          </a:ln>
        </p:spPr>
        <p:txBody>
          <a:bodyPr spcFirstLastPara="1" wrap="square" lIns="0" tIns="0" rIns="0" bIns="0" anchor="b" anchorCtr="0">
            <a:noAutofit/>
          </a:bodyPr>
          <a:lstStyle>
            <a:lvl1pPr lvl="0" algn="r" rtl="0">
              <a:lnSpc>
                <a:spcPct val="80000"/>
              </a:lnSpc>
              <a:spcBef>
                <a:spcPts val="0"/>
              </a:spcBef>
              <a:spcAft>
                <a:spcPts val="0"/>
              </a:spcAft>
              <a:buClr>
                <a:schemeClr val="lt1"/>
              </a:buClr>
              <a:buSzPts val="11000"/>
              <a:buFont typeface="Roboto Light"/>
              <a:buNone/>
              <a:defRPr sz="11000" b="0" i="0" cap="none">
                <a:solidFill>
                  <a:schemeClr val="lt1"/>
                </a:solidFill>
                <a:latin typeface="Roboto Light"/>
                <a:ea typeface="Roboto Light"/>
                <a:cs typeface="Roboto Light"/>
                <a:sym typeface="Roboto Ligh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518" name="Google Shape;518;p94" descr="A picture containing drawing&#10;&#10;Description automatically generated"/>
          <p:cNvPicPr preferRelativeResize="0"/>
          <p:nvPr/>
        </p:nvPicPr>
        <p:blipFill rotWithShape="1">
          <a:blip r:embed="rId2">
            <a:alphaModFix/>
          </a:blip>
          <a:srcRect b="31356"/>
          <a:stretch/>
        </p:blipFill>
        <p:spPr>
          <a:xfrm>
            <a:off x="455617" y="457200"/>
            <a:ext cx="1222255" cy="627682"/>
          </a:xfrm>
          <a:prstGeom prst="rect">
            <a:avLst/>
          </a:prstGeom>
          <a:noFill/>
          <a:ln>
            <a:noFill/>
          </a:ln>
        </p:spPr>
      </p:pic>
      <p:sp>
        <p:nvSpPr>
          <p:cNvPr id="519" name="Google Shape;519;p94"/>
          <p:cNvSpPr txBox="1">
            <a:spLocks noGrp="1"/>
          </p:cNvSpPr>
          <p:nvPr>
            <p:ph type="subTitle" idx="1"/>
          </p:nvPr>
        </p:nvSpPr>
        <p:spPr>
          <a:xfrm>
            <a:off x="455625" y="5885950"/>
            <a:ext cx="5304000" cy="4572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600"/>
              </a:spcBef>
              <a:spcAft>
                <a:spcPts val="0"/>
              </a:spcAft>
              <a:buSzPts val="2000"/>
              <a:buNone/>
              <a:defRPr sz="2000"/>
            </a:lvl2pPr>
            <a:lvl3pPr lvl="2" rtl="0">
              <a:spcBef>
                <a:spcPts val="600"/>
              </a:spcBef>
              <a:spcAft>
                <a:spcPts val="0"/>
              </a:spcAft>
              <a:buSzPts val="2000"/>
              <a:buNone/>
              <a:defRPr sz="2000"/>
            </a:lvl3pPr>
            <a:lvl4pPr lvl="3" rtl="0">
              <a:spcBef>
                <a:spcPts val="300"/>
              </a:spcBef>
              <a:spcAft>
                <a:spcPts val="0"/>
              </a:spcAft>
              <a:buSzPts val="2000"/>
              <a:buNone/>
              <a:defRPr sz="2000"/>
            </a:lvl4pPr>
            <a:lvl5pPr lvl="4" rtl="0">
              <a:spcBef>
                <a:spcPts val="300"/>
              </a:spcBef>
              <a:spcAft>
                <a:spcPts val="0"/>
              </a:spcAft>
              <a:buSzPts val="2000"/>
              <a:buNone/>
              <a:defRPr sz="2000"/>
            </a:lvl5pPr>
            <a:lvl6pPr lvl="5" rtl="0">
              <a:spcBef>
                <a:spcPts val="533"/>
              </a:spcBef>
              <a:spcAft>
                <a:spcPts val="0"/>
              </a:spcAft>
              <a:buSzPts val="2000"/>
              <a:buNone/>
              <a:defRPr sz="2000"/>
            </a:lvl6pPr>
            <a:lvl7pPr lvl="6" rtl="0">
              <a:spcBef>
                <a:spcPts val="533"/>
              </a:spcBef>
              <a:spcAft>
                <a:spcPts val="0"/>
              </a:spcAft>
              <a:buSzPts val="2000"/>
              <a:buNone/>
              <a:defRPr sz="2000"/>
            </a:lvl7pPr>
            <a:lvl8pPr lvl="7" rtl="0">
              <a:spcBef>
                <a:spcPts val="533"/>
              </a:spcBef>
              <a:spcAft>
                <a:spcPts val="0"/>
              </a:spcAft>
              <a:buSzPts val="2000"/>
              <a:buNone/>
              <a:defRPr sz="2000"/>
            </a:lvl8pPr>
            <a:lvl9pPr lvl="8" rtl="0">
              <a:spcBef>
                <a:spcPts val="533"/>
              </a:spcBef>
              <a:spcAft>
                <a:spcPts val="0"/>
              </a:spcAft>
              <a:buSzPts val="2000"/>
              <a:buNone/>
              <a:defRPr sz="2000"/>
            </a:lvl9pPr>
          </a:lstStyle>
          <a:p>
            <a:endParaRPr/>
          </a:p>
        </p:txBody>
      </p:sp>
      <p:sp>
        <p:nvSpPr>
          <p:cNvPr id="520" name="Google Shape;520;p94"/>
          <p:cNvSpPr txBox="1">
            <a:spLocks noGrp="1"/>
          </p:cNvSpPr>
          <p:nvPr>
            <p:ph type="subTitle" idx="3"/>
          </p:nvPr>
        </p:nvSpPr>
        <p:spPr>
          <a:xfrm>
            <a:off x="9617152" y="5988300"/>
            <a:ext cx="2116199" cy="641100"/>
          </a:xfrm>
          <a:prstGeom prst="rect">
            <a:avLst/>
          </a:prstGeom>
        </p:spPr>
        <p:txBody>
          <a:bodyPr spcFirstLastPara="1" wrap="square" lIns="0" tIns="0" rIns="0" bIns="0" anchor="t" anchorCtr="0">
            <a:noAutofit/>
          </a:bodyPr>
          <a:lstStyle>
            <a:lvl1pPr lvl="0" algn="r" rtl="0">
              <a:spcBef>
                <a:spcPts val="0"/>
              </a:spcBef>
              <a:spcAft>
                <a:spcPts val="0"/>
              </a:spcAft>
              <a:buClr>
                <a:schemeClr val="lt1"/>
              </a:buClr>
              <a:buSzPts val="1600"/>
              <a:buNone/>
              <a:defRPr sz="1600">
                <a:solidFill>
                  <a:schemeClr val="lt1"/>
                </a:solidFill>
              </a:defRPr>
            </a:lvl1pPr>
            <a:lvl2pPr lvl="1" algn="r" rtl="0">
              <a:spcBef>
                <a:spcPts val="600"/>
              </a:spcBef>
              <a:spcAft>
                <a:spcPts val="0"/>
              </a:spcAft>
              <a:buClr>
                <a:schemeClr val="lt1"/>
              </a:buClr>
              <a:buSzPts val="1800"/>
              <a:buNone/>
              <a:defRPr>
                <a:solidFill>
                  <a:schemeClr val="lt1"/>
                </a:solidFill>
              </a:defRPr>
            </a:lvl2pPr>
            <a:lvl3pPr lvl="2" algn="r" rtl="0">
              <a:spcBef>
                <a:spcPts val="600"/>
              </a:spcBef>
              <a:spcAft>
                <a:spcPts val="0"/>
              </a:spcAft>
              <a:buClr>
                <a:schemeClr val="lt1"/>
              </a:buClr>
              <a:buSzPts val="1600"/>
              <a:buNone/>
              <a:defRPr>
                <a:solidFill>
                  <a:schemeClr val="lt1"/>
                </a:solidFill>
              </a:defRPr>
            </a:lvl3pPr>
            <a:lvl4pPr lvl="3" algn="r" rtl="0">
              <a:spcBef>
                <a:spcPts val="300"/>
              </a:spcBef>
              <a:spcAft>
                <a:spcPts val="0"/>
              </a:spcAft>
              <a:buClr>
                <a:schemeClr val="lt1"/>
              </a:buClr>
              <a:buSzPts val="1400"/>
              <a:buNone/>
              <a:defRPr>
                <a:solidFill>
                  <a:schemeClr val="lt1"/>
                </a:solidFill>
              </a:defRPr>
            </a:lvl4pPr>
            <a:lvl5pPr lvl="4" algn="r" rtl="0">
              <a:spcBef>
                <a:spcPts val="300"/>
              </a:spcBef>
              <a:spcAft>
                <a:spcPts val="0"/>
              </a:spcAft>
              <a:buClr>
                <a:schemeClr val="lt1"/>
              </a:buClr>
              <a:buSzPts val="1200"/>
              <a:buNone/>
              <a:defRPr>
                <a:solidFill>
                  <a:schemeClr val="lt1"/>
                </a:solidFill>
              </a:defRPr>
            </a:lvl5pPr>
            <a:lvl6pPr lvl="5" algn="r" rtl="0">
              <a:spcBef>
                <a:spcPts val="533"/>
              </a:spcBef>
              <a:spcAft>
                <a:spcPts val="0"/>
              </a:spcAft>
              <a:buClr>
                <a:schemeClr val="lt1"/>
              </a:buClr>
              <a:buSzPts val="2666"/>
              <a:buNone/>
              <a:defRPr>
                <a:solidFill>
                  <a:schemeClr val="lt1"/>
                </a:solidFill>
              </a:defRPr>
            </a:lvl6pPr>
            <a:lvl7pPr lvl="6" algn="r" rtl="0">
              <a:spcBef>
                <a:spcPts val="533"/>
              </a:spcBef>
              <a:spcAft>
                <a:spcPts val="0"/>
              </a:spcAft>
              <a:buClr>
                <a:schemeClr val="lt1"/>
              </a:buClr>
              <a:buSzPts val="2666"/>
              <a:buNone/>
              <a:defRPr>
                <a:solidFill>
                  <a:schemeClr val="lt1"/>
                </a:solidFill>
              </a:defRPr>
            </a:lvl7pPr>
            <a:lvl8pPr lvl="7" algn="r" rtl="0">
              <a:spcBef>
                <a:spcPts val="533"/>
              </a:spcBef>
              <a:spcAft>
                <a:spcPts val="0"/>
              </a:spcAft>
              <a:buClr>
                <a:schemeClr val="lt1"/>
              </a:buClr>
              <a:buSzPts val="2666"/>
              <a:buNone/>
              <a:defRPr>
                <a:solidFill>
                  <a:schemeClr val="lt1"/>
                </a:solidFill>
              </a:defRPr>
            </a:lvl8pPr>
            <a:lvl9pPr lvl="8" algn="r" rtl="0">
              <a:spcBef>
                <a:spcPts val="533"/>
              </a:spcBef>
              <a:spcAft>
                <a:spcPts val="0"/>
              </a:spcAft>
              <a:buClr>
                <a:schemeClr val="lt1"/>
              </a:buClr>
              <a:buSzPts val="2666"/>
              <a:buNone/>
              <a:defRPr>
                <a:solidFill>
                  <a:schemeClr val="lt1"/>
                </a:solidFill>
              </a:defRPr>
            </a:lvl9pPr>
          </a:lstStyle>
          <a:p>
            <a:endParaRPr/>
          </a:p>
        </p:txBody>
      </p:sp>
      <p:sp>
        <p:nvSpPr>
          <p:cNvPr id="521" name="Google Shape;521;p94"/>
          <p:cNvSpPr txBox="1"/>
          <p:nvPr/>
        </p:nvSpPr>
        <p:spPr>
          <a:xfrm>
            <a:off x="8488776" y="6400800"/>
            <a:ext cx="3244500" cy="2286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415496" y="5640767"/>
            <a:ext cx="7996500" cy="806700"/>
          </a:xfrm>
          <a:prstGeom prst="rect">
            <a:avLst/>
          </a:prstGeom>
        </p:spPr>
        <p:txBody>
          <a:bodyPr spcFirstLastPara="1" wrap="square" lIns="121875" tIns="121875" rIns="121875" bIns="121875" anchor="ctr" anchorCtr="0">
            <a:noAutofit/>
          </a:bodyPr>
          <a:lstStyle>
            <a:lvl1pPr marL="457207" lvl="0" indent="-228604">
              <a:lnSpc>
                <a:spcPct val="100000"/>
              </a:lnSpc>
              <a:spcBef>
                <a:spcPts val="0"/>
              </a:spcBef>
              <a:spcAft>
                <a:spcPts val="0"/>
              </a:spcAft>
              <a:buSzPts val="2400"/>
              <a:buNone/>
              <a:defRPr/>
            </a:lvl1pPr>
          </a:lstStyle>
          <a:p>
            <a:endParaRPr/>
          </a:p>
        </p:txBody>
      </p:sp>
      <p:sp>
        <p:nvSpPr>
          <p:cNvPr id="43" name="Google Shape;43;p10"/>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Divider A Image">
  <p:cSld name="Divider A Image">
    <p:spTree>
      <p:nvGrpSpPr>
        <p:cNvPr id="1" name="Shape 522"/>
        <p:cNvGrpSpPr/>
        <p:nvPr/>
      </p:nvGrpSpPr>
      <p:grpSpPr>
        <a:xfrm>
          <a:off x="0" y="0"/>
          <a:ext cx="0" cy="0"/>
          <a:chOff x="0" y="0"/>
          <a:chExt cx="0" cy="0"/>
        </a:xfrm>
      </p:grpSpPr>
      <p:sp>
        <p:nvSpPr>
          <p:cNvPr id="523" name="Google Shape;523;p95"/>
          <p:cNvSpPr>
            <a:spLocks noGrp="1"/>
          </p:cNvSpPr>
          <p:nvPr>
            <p:ph type="pic" idx="2"/>
          </p:nvPr>
        </p:nvSpPr>
        <p:spPr>
          <a:xfrm>
            <a:off x="2" y="0"/>
            <a:ext cx="121890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524" name="Google Shape;524;p95"/>
          <p:cNvSpPr txBox="1">
            <a:spLocks noGrp="1"/>
          </p:cNvSpPr>
          <p:nvPr>
            <p:ph type="title"/>
          </p:nvPr>
        </p:nvSpPr>
        <p:spPr>
          <a:xfrm>
            <a:off x="455617" y="3166728"/>
            <a:ext cx="8915400" cy="524400"/>
          </a:xfrm>
          <a:prstGeom prst="rect">
            <a:avLst/>
          </a:prstGeom>
          <a:noFill/>
          <a:ln>
            <a:noFill/>
          </a:ln>
        </p:spPr>
        <p:txBody>
          <a:bodyPr spcFirstLastPara="1" wrap="square" lIns="0" tIns="0" rIns="0" bIns="0" anchor="ctr" anchorCtr="0">
            <a:noAutofit/>
          </a:bodyPr>
          <a:lstStyle>
            <a:lvl1pPr lvl="0" algn="l" rtl="0">
              <a:lnSpc>
                <a:spcPct val="80000"/>
              </a:lnSpc>
              <a:spcBef>
                <a:spcPts val="0"/>
              </a:spcBef>
              <a:spcAft>
                <a:spcPts val="0"/>
              </a:spcAft>
              <a:buClr>
                <a:schemeClr val="lt1"/>
              </a:buClr>
              <a:buSzPts val="4000"/>
              <a:buFont typeface="Roboto Medium"/>
              <a:buNone/>
              <a:defRPr sz="4000"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25" name="Google Shape;525;p95"/>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526" name="Google Shape;526;p95"/>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527" name="Google Shape;527;p95"/>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Divider B">
  <p:cSld name="Divider B">
    <p:bg>
      <p:bgPr>
        <a:solidFill>
          <a:schemeClr val="lt2"/>
        </a:solidFill>
        <a:effectLst/>
      </p:bgPr>
    </p:bg>
    <p:spTree>
      <p:nvGrpSpPr>
        <p:cNvPr id="1" name="Shape 528"/>
        <p:cNvGrpSpPr/>
        <p:nvPr/>
      </p:nvGrpSpPr>
      <p:grpSpPr>
        <a:xfrm>
          <a:off x="0" y="0"/>
          <a:ext cx="0" cy="0"/>
          <a:chOff x="0" y="0"/>
          <a:chExt cx="0" cy="0"/>
        </a:xfrm>
      </p:grpSpPr>
      <p:pic>
        <p:nvPicPr>
          <p:cNvPr id="529" name="Google Shape;529;p96" descr="A close up of a logo&#10;&#10;Description automatically generated"/>
          <p:cNvPicPr preferRelativeResize="0"/>
          <p:nvPr/>
        </p:nvPicPr>
        <p:blipFill rotWithShape="1">
          <a:blip r:embed="rId2">
            <a:alphaModFix/>
          </a:blip>
          <a:srcRect l="954" t="1279" r="629" b="275"/>
          <a:stretch/>
        </p:blipFill>
        <p:spPr>
          <a:xfrm>
            <a:off x="0" y="0"/>
            <a:ext cx="12188822" cy="6858000"/>
          </a:xfrm>
          <a:prstGeom prst="rect">
            <a:avLst/>
          </a:prstGeom>
          <a:noFill/>
          <a:ln>
            <a:noFill/>
          </a:ln>
        </p:spPr>
      </p:pic>
      <p:sp>
        <p:nvSpPr>
          <p:cNvPr id="530" name="Google Shape;530;p96"/>
          <p:cNvSpPr txBox="1">
            <a:spLocks noGrp="1"/>
          </p:cNvSpPr>
          <p:nvPr>
            <p:ph type="title"/>
          </p:nvPr>
        </p:nvSpPr>
        <p:spPr>
          <a:xfrm>
            <a:off x="455617" y="3166728"/>
            <a:ext cx="8915400" cy="524400"/>
          </a:xfrm>
          <a:prstGeom prst="rect">
            <a:avLst/>
          </a:prstGeom>
          <a:noFill/>
          <a:ln>
            <a:noFill/>
          </a:ln>
        </p:spPr>
        <p:txBody>
          <a:bodyPr spcFirstLastPara="1" wrap="square" lIns="0" tIns="0" rIns="0" bIns="0" anchor="ctr" anchorCtr="0">
            <a:noAutofit/>
          </a:bodyPr>
          <a:lstStyle>
            <a:lvl1pPr lvl="0" algn="l" rtl="0">
              <a:lnSpc>
                <a:spcPct val="80000"/>
              </a:lnSpc>
              <a:spcBef>
                <a:spcPts val="0"/>
              </a:spcBef>
              <a:spcAft>
                <a:spcPts val="0"/>
              </a:spcAft>
              <a:buClr>
                <a:schemeClr val="lt1"/>
              </a:buClr>
              <a:buSzPts val="4000"/>
              <a:buFont typeface="Roboto Medium"/>
              <a:buNone/>
              <a:defRPr sz="4000" b="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1" name="Google Shape;531;p96"/>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532" name="Google Shape;532;p96"/>
          <p:cNvPicPr preferRelativeResize="0"/>
          <p:nvPr/>
        </p:nvPicPr>
        <p:blipFill>
          <a:blip r:embed="rId3">
            <a:alphaModFix/>
          </a:blip>
          <a:stretch>
            <a:fillRect/>
          </a:stretch>
        </p:blipFill>
        <p:spPr>
          <a:xfrm>
            <a:off x="455626" y="6267555"/>
            <a:ext cx="685801" cy="352697"/>
          </a:xfrm>
          <a:prstGeom prst="rect">
            <a:avLst/>
          </a:prstGeom>
          <a:noFill/>
          <a:ln>
            <a:noFill/>
          </a:ln>
        </p:spPr>
      </p:pic>
      <p:sp>
        <p:nvSpPr>
          <p:cNvPr id="533" name="Google Shape;533;p96"/>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Divider C">
  <p:cSld name="Divider C">
    <p:spTree>
      <p:nvGrpSpPr>
        <p:cNvPr id="1" name="Shape 534"/>
        <p:cNvGrpSpPr/>
        <p:nvPr/>
      </p:nvGrpSpPr>
      <p:grpSpPr>
        <a:xfrm>
          <a:off x="0" y="0"/>
          <a:ext cx="0" cy="0"/>
          <a:chOff x="0" y="0"/>
          <a:chExt cx="0" cy="0"/>
        </a:xfrm>
      </p:grpSpPr>
      <p:sp>
        <p:nvSpPr>
          <p:cNvPr id="535" name="Google Shape;535;p97"/>
          <p:cNvSpPr/>
          <p:nvPr/>
        </p:nvSpPr>
        <p:spPr>
          <a:xfrm>
            <a:off x="0" y="0"/>
            <a:ext cx="12189000" cy="6858000"/>
          </a:xfrm>
          <a:prstGeom prst="rect">
            <a:avLst/>
          </a:prstGeom>
          <a:gradFill>
            <a:gsLst>
              <a:gs pos="0">
                <a:schemeClr val="accent1"/>
              </a:gs>
              <a:gs pos="63000">
                <a:srgbClr val="9299F4"/>
              </a:gs>
              <a:gs pos="100000">
                <a:schemeClr val="lt2"/>
              </a:gs>
            </a:gsLst>
            <a:lin ang="13800146" scaled="0"/>
          </a:gradFill>
          <a:ln>
            <a:noFill/>
          </a:ln>
        </p:spPr>
        <p:txBody>
          <a:bodyPr spcFirstLastPara="1" wrap="square" lIns="91426" tIns="45700" rIns="91426"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Roboto"/>
              <a:ea typeface="Roboto"/>
              <a:cs typeface="Roboto"/>
              <a:sym typeface="Roboto"/>
            </a:endParaRPr>
          </a:p>
        </p:txBody>
      </p:sp>
      <p:sp>
        <p:nvSpPr>
          <p:cNvPr id="536" name="Google Shape;536;p97"/>
          <p:cNvSpPr txBox="1">
            <a:spLocks noGrp="1"/>
          </p:cNvSpPr>
          <p:nvPr>
            <p:ph type="title"/>
          </p:nvPr>
        </p:nvSpPr>
        <p:spPr>
          <a:xfrm>
            <a:off x="455617" y="460683"/>
            <a:ext cx="8915400" cy="48696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lt1"/>
              </a:buClr>
              <a:buSzPts val="9800"/>
              <a:buFont typeface="Roboto Light"/>
              <a:buNone/>
              <a:defRPr sz="9800" b="0" i="0">
                <a:solidFill>
                  <a:schemeClr val="lt1"/>
                </a:solidFill>
                <a:latin typeface="Roboto Light"/>
                <a:ea typeface="Roboto Light"/>
                <a:cs typeface="Roboto Light"/>
                <a:sym typeface="Roboto Ligh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7" name="Google Shape;537;p97"/>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FFFFFF"/>
                </a:solidFill>
              </a:defRPr>
            </a:lvl1pPr>
            <a:lvl2pPr lvl="1" rtl="0">
              <a:buNone/>
              <a:defRPr sz="1000">
                <a:solidFill>
                  <a:srgbClr val="FFFFFF"/>
                </a:solidFill>
              </a:defRPr>
            </a:lvl2pPr>
            <a:lvl3pPr lvl="2" rtl="0">
              <a:buNone/>
              <a:defRPr sz="1000">
                <a:solidFill>
                  <a:srgbClr val="FFFFFF"/>
                </a:solidFill>
              </a:defRPr>
            </a:lvl3pPr>
            <a:lvl4pPr lvl="3" rtl="0">
              <a:buNone/>
              <a:defRPr sz="1000">
                <a:solidFill>
                  <a:srgbClr val="FFFFFF"/>
                </a:solidFill>
              </a:defRPr>
            </a:lvl4pPr>
            <a:lvl5pPr lvl="4" rtl="0">
              <a:buNone/>
              <a:defRPr sz="1000">
                <a:solidFill>
                  <a:srgbClr val="FFFFFF"/>
                </a:solidFill>
              </a:defRPr>
            </a:lvl5pPr>
            <a:lvl6pPr lvl="5" rtl="0">
              <a:buNone/>
              <a:defRPr sz="1000">
                <a:solidFill>
                  <a:srgbClr val="FFFFFF"/>
                </a:solidFill>
              </a:defRPr>
            </a:lvl6pPr>
            <a:lvl7pPr lvl="6" rtl="0">
              <a:buNone/>
              <a:defRPr sz="1000">
                <a:solidFill>
                  <a:srgbClr val="FFFFFF"/>
                </a:solidFill>
              </a:defRPr>
            </a:lvl7pPr>
            <a:lvl8pPr lvl="7" rtl="0">
              <a:buNone/>
              <a:defRPr sz="1000">
                <a:solidFill>
                  <a:srgbClr val="FFFFFF"/>
                </a:solidFill>
              </a:defRPr>
            </a:lvl8pPr>
            <a:lvl9pPr lvl="8" rtl="0">
              <a:buNone/>
              <a:defRPr sz="1000">
                <a:solidFill>
                  <a:srgbClr val="FFFFFF"/>
                </a:solidFill>
              </a:defRPr>
            </a:lvl9pPr>
          </a:lstStyle>
          <a:p>
            <a:fld id="{00000000-1234-1234-1234-123412341234}" type="slidenum">
              <a:rPr lang="en" smtClean="0"/>
              <a:pPr/>
              <a:t>‹#›</a:t>
            </a:fld>
            <a:endParaRPr lang="en"/>
          </a:p>
        </p:txBody>
      </p:sp>
      <p:pic>
        <p:nvPicPr>
          <p:cNvPr id="538" name="Google Shape;538;p97"/>
          <p:cNvPicPr preferRelativeResize="0"/>
          <p:nvPr/>
        </p:nvPicPr>
        <p:blipFill>
          <a:blip r:embed="rId2">
            <a:alphaModFix/>
          </a:blip>
          <a:stretch>
            <a:fillRect/>
          </a:stretch>
        </p:blipFill>
        <p:spPr>
          <a:xfrm>
            <a:off x="455626" y="6267555"/>
            <a:ext cx="685801" cy="352697"/>
          </a:xfrm>
          <a:prstGeom prst="rect">
            <a:avLst/>
          </a:prstGeom>
          <a:noFill/>
          <a:ln>
            <a:noFill/>
          </a:ln>
        </p:spPr>
      </p:pic>
      <p:sp>
        <p:nvSpPr>
          <p:cNvPr id="539" name="Google Shape;539;p97"/>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WHITE 1Col Title | Text">
  <p:cSld name="WHITE 1Col Title | Text">
    <p:spTree>
      <p:nvGrpSpPr>
        <p:cNvPr id="1" name="Shape 540"/>
        <p:cNvGrpSpPr/>
        <p:nvPr/>
      </p:nvGrpSpPr>
      <p:grpSpPr>
        <a:xfrm>
          <a:off x="0" y="0"/>
          <a:ext cx="0" cy="0"/>
          <a:chOff x="0" y="0"/>
          <a:chExt cx="0" cy="0"/>
        </a:xfrm>
      </p:grpSpPr>
      <p:sp>
        <p:nvSpPr>
          <p:cNvPr id="541" name="Google Shape;541;p98"/>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2" name="Google Shape;542;p98"/>
          <p:cNvSpPr txBox="1">
            <a:spLocks noGrp="1"/>
          </p:cNvSpPr>
          <p:nvPr>
            <p:ph type="body" idx="1"/>
          </p:nvPr>
        </p:nvSpPr>
        <p:spPr>
          <a:xfrm>
            <a:off x="455613" y="2686375"/>
            <a:ext cx="8915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543" name="Google Shape;543;p98"/>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sp>
        <p:nvSpPr>
          <p:cNvPr id="545" name="Google Shape;545;p98"/>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endParaRPr sz="1000" dirty="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extLst>
    <p:ext uri="{DCECCB84-F9BA-43D5-87BE-67443E8EF086}">
      <p15:sldGuideLst xmlns:p15="http://schemas.microsoft.com/office/powerpoint/2012/main">
        <p15:guide id="1" orient="horz" pos="1872" userDrawn="1">
          <p15:clr>
            <a:srgbClr val="FA7B17"/>
          </p15:clr>
        </p15:guide>
        <p15:guide id="2" pos="5615" userDrawn="1">
          <p15:clr>
            <a:srgbClr val="FA7B17"/>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WHITE 2Col Title | Text">
  <p:cSld name="WHITE 2Col Title | Text">
    <p:spTree>
      <p:nvGrpSpPr>
        <p:cNvPr id="1" name="Shape 546"/>
        <p:cNvGrpSpPr/>
        <p:nvPr/>
      </p:nvGrpSpPr>
      <p:grpSpPr>
        <a:xfrm>
          <a:off x="0" y="0"/>
          <a:ext cx="0" cy="0"/>
          <a:chOff x="0" y="0"/>
          <a:chExt cx="0" cy="0"/>
        </a:xfrm>
      </p:grpSpPr>
      <p:sp>
        <p:nvSpPr>
          <p:cNvPr id="547" name="Google Shape;547;p99"/>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8" name="Google Shape;548;p99"/>
          <p:cNvSpPr txBox="1">
            <a:spLocks noGrp="1"/>
          </p:cNvSpPr>
          <p:nvPr>
            <p:ph type="body" idx="1"/>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549" name="Google Shape;549;p99"/>
          <p:cNvSpPr txBox="1">
            <a:spLocks noGrp="1"/>
          </p:cNvSpPr>
          <p:nvPr>
            <p:ph type="body" idx="2"/>
          </p:nvPr>
        </p:nvSpPr>
        <p:spPr>
          <a:xfrm>
            <a:off x="6246950"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550" name="Google Shape;550;p99"/>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pic>
        <p:nvPicPr>
          <p:cNvPr id="551" name="Google Shape;551;p99"/>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552" name="Google Shape;552;p99"/>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WHITE 1Col Title | Text | Small Image">
  <p:cSld name="WHITE 1Col Title | Text | Small Image">
    <p:spTree>
      <p:nvGrpSpPr>
        <p:cNvPr id="1" name="Shape 553"/>
        <p:cNvGrpSpPr/>
        <p:nvPr/>
      </p:nvGrpSpPr>
      <p:grpSpPr>
        <a:xfrm>
          <a:off x="0" y="0"/>
          <a:ext cx="0" cy="0"/>
          <a:chOff x="0" y="0"/>
          <a:chExt cx="0" cy="0"/>
        </a:xfrm>
      </p:grpSpPr>
      <p:sp>
        <p:nvSpPr>
          <p:cNvPr id="554" name="Google Shape;554;p100"/>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55" name="Google Shape;555;p100"/>
          <p:cNvSpPr>
            <a:spLocks noGrp="1"/>
          </p:cNvSpPr>
          <p:nvPr>
            <p:ph type="pic" idx="2"/>
          </p:nvPr>
        </p:nvSpPr>
        <p:spPr>
          <a:xfrm>
            <a:off x="7389889" y="1371600"/>
            <a:ext cx="4343401"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556" name="Google Shape;556;p100"/>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sp>
        <p:nvSpPr>
          <p:cNvPr id="557" name="Google Shape;557;p100"/>
          <p:cNvSpPr txBox="1">
            <a:spLocks noGrp="1"/>
          </p:cNvSpPr>
          <p:nvPr>
            <p:ph type="body" idx="1"/>
          </p:nvPr>
        </p:nvSpPr>
        <p:spPr>
          <a:xfrm>
            <a:off x="45562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pic>
        <p:nvPicPr>
          <p:cNvPr id="558" name="Google Shape;558;p100"/>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559" name="Google Shape;559;p100"/>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WHITE 1Col Title | Text | HP Image">
  <p:cSld name="WHITE 1Col Title | Text | HP Image">
    <p:spTree>
      <p:nvGrpSpPr>
        <p:cNvPr id="1" name="Shape 560"/>
        <p:cNvGrpSpPr/>
        <p:nvPr/>
      </p:nvGrpSpPr>
      <p:grpSpPr>
        <a:xfrm>
          <a:off x="0" y="0"/>
          <a:ext cx="0" cy="0"/>
          <a:chOff x="0" y="0"/>
          <a:chExt cx="0" cy="0"/>
        </a:xfrm>
      </p:grpSpPr>
      <p:sp>
        <p:nvSpPr>
          <p:cNvPr id="561" name="Google Shape;561;p101"/>
          <p:cNvSpPr>
            <a:spLocks noGrp="1"/>
          </p:cNvSpPr>
          <p:nvPr>
            <p:ph type="pic" idx="2"/>
          </p:nvPr>
        </p:nvSpPr>
        <p:spPr>
          <a:xfrm>
            <a:off x="6094473" y="0"/>
            <a:ext cx="6094500" cy="6858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562" name="Google Shape;562;p101"/>
          <p:cNvSpPr txBox="1">
            <a:spLocks noGrp="1"/>
          </p:cNvSpPr>
          <p:nvPr>
            <p:ph type="title"/>
          </p:nvPr>
        </p:nvSpPr>
        <p:spPr>
          <a:xfrm>
            <a:off x="455618" y="457200"/>
            <a:ext cx="5029201"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3" name="Google Shape;563;p101"/>
          <p:cNvSpPr txBox="1">
            <a:spLocks noGrp="1"/>
          </p:cNvSpPr>
          <p:nvPr>
            <p:ph type="body" idx="1"/>
          </p:nvPr>
        </p:nvSpPr>
        <p:spPr>
          <a:xfrm>
            <a:off x="455626" y="2686375"/>
            <a:ext cx="52578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564" name="Google Shape;564;p101"/>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chemeClr val="lt1"/>
                </a:solidFill>
              </a:defRPr>
            </a:lvl1pPr>
            <a:lvl2pPr lvl="1" rtl="0">
              <a:buNone/>
              <a:defRPr sz="1000">
                <a:solidFill>
                  <a:schemeClr val="lt1"/>
                </a:solidFill>
              </a:defRPr>
            </a:lvl2pPr>
            <a:lvl3pPr lvl="2" rtl="0">
              <a:buNone/>
              <a:defRPr sz="1000">
                <a:solidFill>
                  <a:schemeClr val="lt1"/>
                </a:solidFill>
              </a:defRPr>
            </a:lvl3pPr>
            <a:lvl4pPr lvl="3" rtl="0">
              <a:buNone/>
              <a:defRPr sz="1000">
                <a:solidFill>
                  <a:schemeClr val="lt1"/>
                </a:solidFill>
              </a:defRPr>
            </a:lvl4pPr>
            <a:lvl5pPr lvl="4" rtl="0">
              <a:buNone/>
              <a:defRPr sz="1000">
                <a:solidFill>
                  <a:schemeClr val="lt1"/>
                </a:solidFill>
              </a:defRPr>
            </a:lvl5pPr>
            <a:lvl6pPr lvl="5" rtl="0">
              <a:buNone/>
              <a:defRPr sz="1000">
                <a:solidFill>
                  <a:schemeClr val="lt1"/>
                </a:solidFill>
              </a:defRPr>
            </a:lvl6pPr>
            <a:lvl7pPr lvl="6" rtl="0">
              <a:buNone/>
              <a:defRPr sz="1000">
                <a:solidFill>
                  <a:schemeClr val="lt1"/>
                </a:solidFill>
              </a:defRPr>
            </a:lvl7pPr>
            <a:lvl8pPr lvl="7" rtl="0">
              <a:buNone/>
              <a:defRPr sz="1000">
                <a:solidFill>
                  <a:schemeClr val="lt1"/>
                </a:solidFill>
              </a:defRPr>
            </a:lvl8pPr>
            <a:lvl9pPr lvl="8" rtl="0">
              <a:buNone/>
              <a:defRPr sz="1000">
                <a:solidFill>
                  <a:schemeClr val="lt1"/>
                </a:solidFill>
              </a:defRPr>
            </a:lvl9pPr>
          </a:lstStyle>
          <a:p>
            <a:fld id="{00000000-1234-1234-1234-123412341234}" type="slidenum">
              <a:rPr lang="en" smtClean="0"/>
              <a:pPr/>
              <a:t>‹#›</a:t>
            </a:fld>
            <a:endParaRPr lang="en"/>
          </a:p>
        </p:txBody>
      </p:sp>
      <p:pic>
        <p:nvPicPr>
          <p:cNvPr id="565" name="Google Shape;565;p101"/>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566" name="Google Shape;566;p101"/>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Proprietary &amp; Confidential - For Internal Use Only</a:t>
            </a:r>
            <a:endParaRPr sz="100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WHITE 1Col Subhead | Title | Text">
  <p:cSld name="WHITE 1Col Subhead | Title | Text">
    <p:spTree>
      <p:nvGrpSpPr>
        <p:cNvPr id="1" name="Shape 572"/>
        <p:cNvGrpSpPr/>
        <p:nvPr/>
      </p:nvGrpSpPr>
      <p:grpSpPr>
        <a:xfrm>
          <a:off x="0" y="0"/>
          <a:ext cx="0" cy="0"/>
          <a:chOff x="0" y="0"/>
          <a:chExt cx="0" cy="0"/>
        </a:xfrm>
      </p:grpSpPr>
      <p:sp>
        <p:nvSpPr>
          <p:cNvPr id="573" name="Google Shape;573;p103"/>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74" name="Google Shape;574;p103"/>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400"/>
              <a:buFont typeface="Roboto Medium"/>
              <a:buNone/>
              <a:defRPr sz="1400">
                <a:solidFill>
                  <a:schemeClr val="lt2"/>
                </a:solidFill>
                <a:latin typeface="Roboto Medium"/>
                <a:ea typeface="Roboto Medium"/>
                <a:cs typeface="Roboto Medium"/>
                <a:sym typeface="Roboto Medium"/>
              </a:defRPr>
            </a:lvl1pPr>
            <a:lvl2pPr lvl="1" rtl="0">
              <a:spcBef>
                <a:spcPts val="600"/>
              </a:spcBef>
              <a:spcAft>
                <a:spcPts val="0"/>
              </a:spcAft>
              <a:buSzPts val="1800"/>
              <a:buFont typeface="Roboto Medium"/>
              <a:buNone/>
              <a:defRPr>
                <a:latin typeface="Roboto Medium"/>
                <a:ea typeface="Roboto Medium"/>
                <a:cs typeface="Roboto Medium"/>
                <a:sym typeface="Roboto Medium"/>
              </a:defRPr>
            </a:lvl2pPr>
            <a:lvl3pPr lvl="2" rtl="0">
              <a:spcBef>
                <a:spcPts val="600"/>
              </a:spcBef>
              <a:spcAft>
                <a:spcPts val="0"/>
              </a:spcAft>
              <a:buSzPts val="1600"/>
              <a:buFont typeface="Roboto Medium"/>
              <a:buNone/>
              <a:defRPr>
                <a:latin typeface="Roboto Medium"/>
                <a:ea typeface="Roboto Medium"/>
                <a:cs typeface="Roboto Medium"/>
                <a:sym typeface="Roboto Medium"/>
              </a:defRPr>
            </a:lvl3pPr>
            <a:lvl4pPr lvl="3" rtl="0">
              <a:spcBef>
                <a:spcPts val="300"/>
              </a:spcBef>
              <a:spcAft>
                <a:spcPts val="0"/>
              </a:spcAft>
              <a:buSzPts val="1400"/>
              <a:buFont typeface="Roboto Medium"/>
              <a:buNone/>
              <a:defRPr>
                <a:latin typeface="Roboto Medium"/>
                <a:ea typeface="Roboto Medium"/>
                <a:cs typeface="Roboto Medium"/>
                <a:sym typeface="Roboto Medium"/>
              </a:defRPr>
            </a:lvl4pPr>
            <a:lvl5pPr lvl="4" rtl="0">
              <a:spcBef>
                <a:spcPts val="300"/>
              </a:spcBef>
              <a:spcAft>
                <a:spcPts val="0"/>
              </a:spcAft>
              <a:buSzPts val="1200"/>
              <a:buFont typeface="Roboto Medium"/>
              <a:buNone/>
              <a:defRPr>
                <a:latin typeface="Roboto Medium"/>
                <a:ea typeface="Roboto Medium"/>
                <a:cs typeface="Roboto Medium"/>
                <a:sym typeface="Roboto Medium"/>
              </a:defRPr>
            </a:lvl5pPr>
            <a:lvl6pPr lvl="5" rtl="0">
              <a:spcBef>
                <a:spcPts val="533"/>
              </a:spcBef>
              <a:spcAft>
                <a:spcPts val="0"/>
              </a:spcAft>
              <a:buSzPts val="2666"/>
              <a:buFont typeface="Roboto Medium"/>
              <a:buNone/>
              <a:defRPr>
                <a:latin typeface="Roboto Medium"/>
                <a:ea typeface="Roboto Medium"/>
                <a:cs typeface="Roboto Medium"/>
                <a:sym typeface="Roboto Medium"/>
              </a:defRPr>
            </a:lvl6pPr>
            <a:lvl7pPr lvl="6" rtl="0">
              <a:spcBef>
                <a:spcPts val="533"/>
              </a:spcBef>
              <a:spcAft>
                <a:spcPts val="0"/>
              </a:spcAft>
              <a:buSzPts val="2666"/>
              <a:buFont typeface="Roboto Medium"/>
              <a:buNone/>
              <a:defRPr>
                <a:latin typeface="Roboto Medium"/>
                <a:ea typeface="Roboto Medium"/>
                <a:cs typeface="Roboto Medium"/>
                <a:sym typeface="Roboto Medium"/>
              </a:defRPr>
            </a:lvl7pPr>
            <a:lvl8pPr lvl="7" rtl="0">
              <a:spcBef>
                <a:spcPts val="533"/>
              </a:spcBef>
              <a:spcAft>
                <a:spcPts val="0"/>
              </a:spcAft>
              <a:buSzPts val="2666"/>
              <a:buFont typeface="Roboto Medium"/>
              <a:buNone/>
              <a:defRPr>
                <a:latin typeface="Roboto Medium"/>
                <a:ea typeface="Roboto Medium"/>
                <a:cs typeface="Roboto Medium"/>
                <a:sym typeface="Roboto Medium"/>
              </a:defRPr>
            </a:lvl8pPr>
            <a:lvl9pPr lvl="8" rtl="0">
              <a:spcBef>
                <a:spcPts val="533"/>
              </a:spcBef>
              <a:spcAft>
                <a:spcPts val="0"/>
              </a:spcAft>
              <a:buSzPts val="2666"/>
              <a:buFont typeface="Roboto Medium"/>
              <a:buNone/>
              <a:defRPr>
                <a:latin typeface="Roboto Medium"/>
                <a:ea typeface="Roboto Medium"/>
                <a:cs typeface="Roboto Medium"/>
                <a:sym typeface="Roboto Medium"/>
              </a:defRPr>
            </a:lvl9pPr>
          </a:lstStyle>
          <a:p>
            <a:endParaRPr/>
          </a:p>
        </p:txBody>
      </p:sp>
      <p:sp>
        <p:nvSpPr>
          <p:cNvPr id="575" name="Google Shape;575;p103"/>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sp>
        <p:nvSpPr>
          <p:cNvPr id="576" name="Google Shape;576;p103"/>
          <p:cNvSpPr txBox="1">
            <a:spLocks noGrp="1"/>
          </p:cNvSpPr>
          <p:nvPr>
            <p:ph type="body" idx="2"/>
          </p:nvPr>
        </p:nvSpPr>
        <p:spPr>
          <a:xfrm>
            <a:off x="455613" y="2686375"/>
            <a:ext cx="8915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pic>
        <p:nvPicPr>
          <p:cNvPr id="577" name="Google Shape;577;p103"/>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578" name="Google Shape;578;p103"/>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WHITE 2Col Subhead | Title | Text">
  <p:cSld name="WHITE 2Col Subhead | Title | Text">
    <p:spTree>
      <p:nvGrpSpPr>
        <p:cNvPr id="1" name="Shape 579"/>
        <p:cNvGrpSpPr/>
        <p:nvPr/>
      </p:nvGrpSpPr>
      <p:grpSpPr>
        <a:xfrm>
          <a:off x="0" y="0"/>
          <a:ext cx="0" cy="0"/>
          <a:chOff x="0" y="0"/>
          <a:chExt cx="0" cy="0"/>
        </a:xfrm>
      </p:grpSpPr>
      <p:sp>
        <p:nvSpPr>
          <p:cNvPr id="580" name="Google Shape;580;p104"/>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81" name="Google Shape;581;p104"/>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400"/>
              <a:buFont typeface="Roboto Medium"/>
              <a:buNone/>
              <a:defRPr sz="1400">
                <a:solidFill>
                  <a:schemeClr val="lt2"/>
                </a:solidFill>
                <a:latin typeface="Roboto Medium"/>
                <a:ea typeface="Roboto Medium"/>
                <a:cs typeface="Roboto Medium"/>
                <a:sym typeface="Roboto Medium"/>
              </a:defRPr>
            </a:lvl1pPr>
            <a:lvl2pPr lvl="1" rtl="0">
              <a:spcBef>
                <a:spcPts val="600"/>
              </a:spcBef>
              <a:spcAft>
                <a:spcPts val="0"/>
              </a:spcAft>
              <a:buSzPts val="1800"/>
              <a:buFont typeface="Roboto Medium"/>
              <a:buNone/>
              <a:defRPr>
                <a:latin typeface="Roboto Medium"/>
                <a:ea typeface="Roboto Medium"/>
                <a:cs typeface="Roboto Medium"/>
                <a:sym typeface="Roboto Medium"/>
              </a:defRPr>
            </a:lvl2pPr>
            <a:lvl3pPr lvl="2" rtl="0">
              <a:spcBef>
                <a:spcPts val="600"/>
              </a:spcBef>
              <a:spcAft>
                <a:spcPts val="0"/>
              </a:spcAft>
              <a:buSzPts val="1600"/>
              <a:buFont typeface="Roboto Medium"/>
              <a:buNone/>
              <a:defRPr>
                <a:latin typeface="Roboto Medium"/>
                <a:ea typeface="Roboto Medium"/>
                <a:cs typeface="Roboto Medium"/>
                <a:sym typeface="Roboto Medium"/>
              </a:defRPr>
            </a:lvl3pPr>
            <a:lvl4pPr lvl="3" rtl="0">
              <a:spcBef>
                <a:spcPts val="300"/>
              </a:spcBef>
              <a:spcAft>
                <a:spcPts val="0"/>
              </a:spcAft>
              <a:buSzPts val="1400"/>
              <a:buFont typeface="Roboto Medium"/>
              <a:buNone/>
              <a:defRPr>
                <a:latin typeface="Roboto Medium"/>
                <a:ea typeface="Roboto Medium"/>
                <a:cs typeface="Roboto Medium"/>
                <a:sym typeface="Roboto Medium"/>
              </a:defRPr>
            </a:lvl4pPr>
            <a:lvl5pPr lvl="4" rtl="0">
              <a:spcBef>
                <a:spcPts val="300"/>
              </a:spcBef>
              <a:spcAft>
                <a:spcPts val="0"/>
              </a:spcAft>
              <a:buSzPts val="1200"/>
              <a:buFont typeface="Roboto Medium"/>
              <a:buNone/>
              <a:defRPr>
                <a:latin typeface="Roboto Medium"/>
                <a:ea typeface="Roboto Medium"/>
                <a:cs typeface="Roboto Medium"/>
                <a:sym typeface="Roboto Medium"/>
              </a:defRPr>
            </a:lvl5pPr>
            <a:lvl6pPr lvl="5" rtl="0">
              <a:spcBef>
                <a:spcPts val="533"/>
              </a:spcBef>
              <a:spcAft>
                <a:spcPts val="0"/>
              </a:spcAft>
              <a:buSzPts val="2666"/>
              <a:buFont typeface="Roboto Medium"/>
              <a:buNone/>
              <a:defRPr>
                <a:latin typeface="Roboto Medium"/>
                <a:ea typeface="Roboto Medium"/>
                <a:cs typeface="Roboto Medium"/>
                <a:sym typeface="Roboto Medium"/>
              </a:defRPr>
            </a:lvl6pPr>
            <a:lvl7pPr lvl="6" rtl="0">
              <a:spcBef>
                <a:spcPts val="533"/>
              </a:spcBef>
              <a:spcAft>
                <a:spcPts val="0"/>
              </a:spcAft>
              <a:buSzPts val="2666"/>
              <a:buFont typeface="Roboto Medium"/>
              <a:buNone/>
              <a:defRPr>
                <a:latin typeface="Roboto Medium"/>
                <a:ea typeface="Roboto Medium"/>
                <a:cs typeface="Roboto Medium"/>
                <a:sym typeface="Roboto Medium"/>
              </a:defRPr>
            </a:lvl7pPr>
            <a:lvl8pPr lvl="7" rtl="0">
              <a:spcBef>
                <a:spcPts val="533"/>
              </a:spcBef>
              <a:spcAft>
                <a:spcPts val="0"/>
              </a:spcAft>
              <a:buSzPts val="2666"/>
              <a:buFont typeface="Roboto Medium"/>
              <a:buNone/>
              <a:defRPr>
                <a:latin typeface="Roboto Medium"/>
                <a:ea typeface="Roboto Medium"/>
                <a:cs typeface="Roboto Medium"/>
                <a:sym typeface="Roboto Medium"/>
              </a:defRPr>
            </a:lvl8pPr>
            <a:lvl9pPr lvl="8" rtl="0">
              <a:spcBef>
                <a:spcPts val="533"/>
              </a:spcBef>
              <a:spcAft>
                <a:spcPts val="0"/>
              </a:spcAft>
              <a:buSzPts val="2666"/>
              <a:buFont typeface="Roboto Medium"/>
              <a:buNone/>
              <a:defRPr>
                <a:latin typeface="Roboto Medium"/>
                <a:ea typeface="Roboto Medium"/>
                <a:cs typeface="Roboto Medium"/>
                <a:sym typeface="Roboto Medium"/>
              </a:defRPr>
            </a:lvl9pPr>
          </a:lstStyle>
          <a:p>
            <a:endParaRPr/>
          </a:p>
        </p:txBody>
      </p:sp>
      <p:sp>
        <p:nvSpPr>
          <p:cNvPr id="582" name="Google Shape;582;p104"/>
          <p:cNvSpPr txBox="1">
            <a:spLocks noGrp="1"/>
          </p:cNvSpPr>
          <p:nvPr>
            <p:ph type="body" idx="2"/>
          </p:nvPr>
        </p:nvSpPr>
        <p:spPr>
          <a:xfrm>
            <a:off x="45567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583" name="Google Shape;583;p104"/>
          <p:cNvSpPr txBox="1">
            <a:spLocks noGrp="1"/>
          </p:cNvSpPr>
          <p:nvPr>
            <p:ph type="body" idx="3"/>
          </p:nvPr>
        </p:nvSpPr>
        <p:spPr>
          <a:xfrm>
            <a:off x="629547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584" name="Google Shape;584;p104"/>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pic>
        <p:nvPicPr>
          <p:cNvPr id="585" name="Google Shape;585;p104"/>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586" name="Google Shape;586;p104"/>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WHITE Subhead | Title | Text | Image">
  <p:cSld name="WHITE Subhead | Title | Text | Image">
    <p:spTree>
      <p:nvGrpSpPr>
        <p:cNvPr id="1" name="Shape 587"/>
        <p:cNvGrpSpPr/>
        <p:nvPr/>
      </p:nvGrpSpPr>
      <p:grpSpPr>
        <a:xfrm>
          <a:off x="0" y="0"/>
          <a:ext cx="0" cy="0"/>
          <a:chOff x="0" y="0"/>
          <a:chExt cx="0" cy="0"/>
        </a:xfrm>
      </p:grpSpPr>
      <p:sp>
        <p:nvSpPr>
          <p:cNvPr id="588" name="Google Shape;588;p105"/>
          <p:cNvSpPr txBox="1">
            <a:spLocks noGrp="1"/>
          </p:cNvSpPr>
          <p:nvPr>
            <p:ph type="title"/>
          </p:nvPr>
        </p:nvSpPr>
        <p:spPr>
          <a:xfrm>
            <a:off x="455617" y="731520"/>
            <a:ext cx="8915400" cy="524400"/>
          </a:xfrm>
          <a:prstGeom prst="rect">
            <a:avLst/>
          </a:prstGeom>
          <a:noFill/>
          <a:ln>
            <a:noFill/>
          </a:ln>
        </p:spPr>
        <p:txBody>
          <a:bodyPr spcFirstLastPara="1" wrap="square" lIns="0" tIns="0" rIns="0" bIns="0" anchor="t" anchorCtr="0">
            <a:noAutofit/>
          </a:bodyPr>
          <a:lstStyle>
            <a:lvl1pPr lvl="0" algn="l" rtl="0">
              <a:lnSpc>
                <a:spcPct val="80000"/>
              </a:lnSpc>
              <a:spcBef>
                <a:spcPts val="0"/>
              </a:spcBef>
              <a:spcAft>
                <a:spcPts val="0"/>
              </a:spcAft>
              <a:buClr>
                <a:schemeClr val="dk1"/>
              </a:buClr>
              <a:buSzPts val="3200"/>
              <a:buFont typeface="Roboto Medium"/>
              <a:buNone/>
              <a:defRPr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89" name="Google Shape;589;p105"/>
          <p:cNvSpPr>
            <a:spLocks noGrp="1"/>
          </p:cNvSpPr>
          <p:nvPr>
            <p:ph type="pic" idx="2"/>
          </p:nvPr>
        </p:nvSpPr>
        <p:spPr>
          <a:xfrm>
            <a:off x="7389889" y="1371600"/>
            <a:ext cx="4343401" cy="4572000"/>
          </a:xfrm>
          <a:prstGeom prst="rect">
            <a:avLst/>
          </a:prstGeom>
          <a:solidFill>
            <a:srgbClr val="F2F2F2"/>
          </a:solidFill>
          <a:ln>
            <a:noFill/>
          </a:ln>
        </p:spPr>
        <p:txBody>
          <a:bodyPr spcFirstLastPara="1" wrap="square" lIns="0" tIns="0" rIns="0" bIns="0" anchor="ctr" anchorCtr="0">
            <a:noAutofit/>
          </a:bodyPr>
          <a:lstStyle>
            <a:lvl1pPr marR="0" lvl="0" algn="ctr" rtl="0">
              <a:spcBef>
                <a:spcPts val="1800"/>
              </a:spcBef>
              <a:spcAft>
                <a:spcPts val="0"/>
              </a:spcAft>
              <a:buClr>
                <a:srgbClr val="D8D8D8"/>
              </a:buClr>
              <a:buSzPts val="2000"/>
              <a:buFont typeface="Roboto"/>
              <a:buNone/>
              <a:defRPr sz="2000" b="0" i="0" u="none" strike="noStrike" cap="none">
                <a:solidFill>
                  <a:srgbClr val="D8D8D8"/>
                </a:solidFill>
                <a:latin typeface="Roboto"/>
                <a:ea typeface="Roboto"/>
                <a:cs typeface="Roboto"/>
                <a:sym typeface="Roboto"/>
              </a:defRPr>
            </a:lvl1pPr>
            <a:lvl2pPr marR="0" lvl="1"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R="0" lvl="2"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R="0" lvl="3"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R="0" lvl="4"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R="0" lvl="5"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R="0" lvl="6"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R="0" lvl="7"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R="0" lvl="8"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590" name="Google Shape;590;p105"/>
          <p:cNvSpPr txBox="1">
            <a:spLocks noGrp="1"/>
          </p:cNvSpPr>
          <p:nvPr>
            <p:ph type="subTitle" idx="1"/>
          </p:nvPr>
        </p:nvSpPr>
        <p:spPr>
          <a:xfrm>
            <a:off x="455663" y="457200"/>
            <a:ext cx="8915400" cy="2286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400"/>
              <a:buFont typeface="Roboto Medium"/>
              <a:buNone/>
              <a:defRPr sz="1400">
                <a:solidFill>
                  <a:schemeClr val="lt2"/>
                </a:solidFill>
                <a:latin typeface="Roboto Medium"/>
                <a:ea typeface="Roboto Medium"/>
                <a:cs typeface="Roboto Medium"/>
                <a:sym typeface="Roboto Medium"/>
              </a:defRPr>
            </a:lvl1pPr>
            <a:lvl2pPr lvl="1" rtl="0">
              <a:spcBef>
                <a:spcPts val="600"/>
              </a:spcBef>
              <a:spcAft>
                <a:spcPts val="0"/>
              </a:spcAft>
              <a:buSzPts val="1800"/>
              <a:buFont typeface="Roboto Medium"/>
              <a:buNone/>
              <a:defRPr>
                <a:latin typeface="Roboto Medium"/>
                <a:ea typeface="Roboto Medium"/>
                <a:cs typeface="Roboto Medium"/>
                <a:sym typeface="Roboto Medium"/>
              </a:defRPr>
            </a:lvl2pPr>
            <a:lvl3pPr lvl="2" rtl="0">
              <a:spcBef>
                <a:spcPts val="600"/>
              </a:spcBef>
              <a:spcAft>
                <a:spcPts val="0"/>
              </a:spcAft>
              <a:buSzPts val="1600"/>
              <a:buFont typeface="Roboto Medium"/>
              <a:buNone/>
              <a:defRPr>
                <a:latin typeface="Roboto Medium"/>
                <a:ea typeface="Roboto Medium"/>
                <a:cs typeface="Roboto Medium"/>
                <a:sym typeface="Roboto Medium"/>
              </a:defRPr>
            </a:lvl3pPr>
            <a:lvl4pPr lvl="3" rtl="0">
              <a:spcBef>
                <a:spcPts val="300"/>
              </a:spcBef>
              <a:spcAft>
                <a:spcPts val="0"/>
              </a:spcAft>
              <a:buSzPts val="1400"/>
              <a:buFont typeface="Roboto Medium"/>
              <a:buNone/>
              <a:defRPr>
                <a:latin typeface="Roboto Medium"/>
                <a:ea typeface="Roboto Medium"/>
                <a:cs typeface="Roboto Medium"/>
                <a:sym typeface="Roboto Medium"/>
              </a:defRPr>
            </a:lvl4pPr>
            <a:lvl5pPr lvl="4" rtl="0">
              <a:spcBef>
                <a:spcPts val="300"/>
              </a:spcBef>
              <a:spcAft>
                <a:spcPts val="0"/>
              </a:spcAft>
              <a:buSzPts val="1200"/>
              <a:buFont typeface="Roboto Medium"/>
              <a:buNone/>
              <a:defRPr>
                <a:latin typeface="Roboto Medium"/>
                <a:ea typeface="Roboto Medium"/>
                <a:cs typeface="Roboto Medium"/>
                <a:sym typeface="Roboto Medium"/>
              </a:defRPr>
            </a:lvl5pPr>
            <a:lvl6pPr lvl="5" rtl="0">
              <a:spcBef>
                <a:spcPts val="533"/>
              </a:spcBef>
              <a:spcAft>
                <a:spcPts val="0"/>
              </a:spcAft>
              <a:buSzPts val="2666"/>
              <a:buFont typeface="Roboto Medium"/>
              <a:buNone/>
              <a:defRPr>
                <a:latin typeface="Roboto Medium"/>
                <a:ea typeface="Roboto Medium"/>
                <a:cs typeface="Roboto Medium"/>
                <a:sym typeface="Roboto Medium"/>
              </a:defRPr>
            </a:lvl6pPr>
            <a:lvl7pPr lvl="6" rtl="0">
              <a:spcBef>
                <a:spcPts val="533"/>
              </a:spcBef>
              <a:spcAft>
                <a:spcPts val="0"/>
              </a:spcAft>
              <a:buSzPts val="2666"/>
              <a:buFont typeface="Roboto Medium"/>
              <a:buNone/>
              <a:defRPr>
                <a:latin typeface="Roboto Medium"/>
                <a:ea typeface="Roboto Medium"/>
                <a:cs typeface="Roboto Medium"/>
                <a:sym typeface="Roboto Medium"/>
              </a:defRPr>
            </a:lvl7pPr>
            <a:lvl8pPr lvl="7" rtl="0">
              <a:spcBef>
                <a:spcPts val="533"/>
              </a:spcBef>
              <a:spcAft>
                <a:spcPts val="0"/>
              </a:spcAft>
              <a:buSzPts val="2666"/>
              <a:buFont typeface="Roboto Medium"/>
              <a:buNone/>
              <a:defRPr>
                <a:latin typeface="Roboto Medium"/>
                <a:ea typeface="Roboto Medium"/>
                <a:cs typeface="Roboto Medium"/>
                <a:sym typeface="Roboto Medium"/>
              </a:defRPr>
            </a:lvl8pPr>
            <a:lvl9pPr lvl="8" rtl="0">
              <a:spcBef>
                <a:spcPts val="533"/>
              </a:spcBef>
              <a:spcAft>
                <a:spcPts val="0"/>
              </a:spcAft>
              <a:buSzPts val="2666"/>
              <a:buFont typeface="Roboto Medium"/>
              <a:buNone/>
              <a:defRPr>
                <a:latin typeface="Roboto Medium"/>
                <a:ea typeface="Roboto Medium"/>
                <a:cs typeface="Roboto Medium"/>
                <a:sym typeface="Roboto Medium"/>
              </a:defRPr>
            </a:lvl9pPr>
          </a:lstStyle>
          <a:p>
            <a:endParaRPr/>
          </a:p>
        </p:txBody>
      </p:sp>
      <p:sp>
        <p:nvSpPr>
          <p:cNvPr id="591" name="Google Shape;591;p105"/>
          <p:cNvSpPr txBox="1">
            <a:spLocks noGrp="1"/>
          </p:cNvSpPr>
          <p:nvPr>
            <p:ph type="body" idx="3"/>
          </p:nvPr>
        </p:nvSpPr>
        <p:spPr>
          <a:xfrm>
            <a:off x="455675" y="2686375"/>
            <a:ext cx="5486400" cy="3257100"/>
          </a:xfrm>
          <a:prstGeom prst="rect">
            <a:avLst/>
          </a:prstGeom>
          <a:noFill/>
          <a:ln>
            <a:noFill/>
          </a:ln>
        </p:spPr>
        <p:txBody>
          <a:bodyPr spcFirstLastPara="1" wrap="square" lIns="0" tIns="0" rIns="0" bIns="0" anchor="t" anchorCtr="0">
            <a:noAutofit/>
          </a:bodyPr>
          <a:lstStyle>
            <a:lvl1pPr marL="457207" lvl="0" indent="-228604" algn="l" rtl="0">
              <a:spcBef>
                <a:spcPts val="1800"/>
              </a:spcBef>
              <a:spcAft>
                <a:spcPts val="0"/>
              </a:spcAft>
              <a:buClr>
                <a:schemeClr val="dk1"/>
              </a:buClr>
              <a:buSzPts val="2000"/>
              <a:buFont typeface="Roboto"/>
              <a:buNone/>
              <a:defRPr b="0" i="0">
                <a:latin typeface="Roboto"/>
                <a:ea typeface="Roboto"/>
                <a:cs typeface="Roboto"/>
                <a:sym typeface="Roboto"/>
              </a:defRPr>
            </a:lvl1pPr>
            <a:lvl2pPr marL="914415" lvl="1" indent="-342906" algn="l" rtl="0">
              <a:spcBef>
                <a:spcPts val="600"/>
              </a:spcBef>
              <a:spcAft>
                <a:spcPts val="0"/>
              </a:spcAft>
              <a:buClr>
                <a:schemeClr val="dk1"/>
              </a:buClr>
              <a:buSzPts val="1800"/>
              <a:buChar char="•"/>
              <a:defRPr b="0" i="0">
                <a:latin typeface="Roboto"/>
                <a:ea typeface="Roboto"/>
                <a:cs typeface="Roboto"/>
                <a:sym typeface="Roboto"/>
              </a:defRPr>
            </a:lvl2pPr>
            <a:lvl3pPr marL="1371622" lvl="2" indent="-330205" algn="l" rtl="0">
              <a:spcBef>
                <a:spcPts val="600"/>
              </a:spcBef>
              <a:spcAft>
                <a:spcPts val="0"/>
              </a:spcAft>
              <a:buClr>
                <a:schemeClr val="dk1"/>
              </a:buClr>
              <a:buSzPts val="1600"/>
              <a:buChar char="−"/>
              <a:defRPr b="0" i="0">
                <a:latin typeface="Roboto"/>
                <a:ea typeface="Roboto"/>
                <a:cs typeface="Roboto"/>
                <a:sym typeface="Roboto"/>
              </a:defRPr>
            </a:lvl3pPr>
            <a:lvl4pPr marL="1828831" lvl="3" indent="-317506" algn="l" rtl="0">
              <a:spcBef>
                <a:spcPts val="300"/>
              </a:spcBef>
              <a:spcAft>
                <a:spcPts val="0"/>
              </a:spcAft>
              <a:buClr>
                <a:schemeClr val="dk1"/>
              </a:buClr>
              <a:buSzPts val="1400"/>
              <a:buChar char="•"/>
              <a:defRPr b="0" i="0">
                <a:latin typeface="Roboto"/>
                <a:ea typeface="Roboto"/>
                <a:cs typeface="Roboto"/>
                <a:sym typeface="Roboto"/>
              </a:defRPr>
            </a:lvl4pPr>
            <a:lvl5pPr marL="2286038" lvl="4" indent="-304805" algn="l" rtl="0">
              <a:spcBef>
                <a:spcPts val="300"/>
              </a:spcBef>
              <a:spcAft>
                <a:spcPts val="0"/>
              </a:spcAft>
              <a:buClr>
                <a:schemeClr val="dk1"/>
              </a:buClr>
              <a:buSzPts val="1200"/>
              <a:buChar char="−"/>
              <a:defRPr b="0" i="0">
                <a:latin typeface="Roboto"/>
                <a:ea typeface="Roboto"/>
                <a:cs typeface="Roboto"/>
                <a:sym typeface="Roboto"/>
              </a:defRPr>
            </a:lvl5pPr>
            <a:lvl6pPr marL="2743246" lvl="5" indent="-304805" algn="l" rtl="0">
              <a:spcBef>
                <a:spcPts val="360"/>
              </a:spcBef>
              <a:spcAft>
                <a:spcPts val="0"/>
              </a:spcAft>
              <a:buClr>
                <a:schemeClr val="dk1"/>
              </a:buClr>
              <a:buSzPts val="1200"/>
              <a:buFont typeface="Roboto"/>
              <a:buChar char="•"/>
              <a:defRPr sz="1200">
                <a:latin typeface="Roboto"/>
                <a:ea typeface="Roboto"/>
                <a:cs typeface="Roboto"/>
                <a:sym typeface="Roboto"/>
              </a:defRPr>
            </a:lvl6pPr>
            <a:lvl7pPr marL="3200453" lvl="6" indent="-304805" algn="l" rtl="0">
              <a:spcBef>
                <a:spcPts val="360"/>
              </a:spcBef>
              <a:spcAft>
                <a:spcPts val="0"/>
              </a:spcAft>
              <a:buClr>
                <a:schemeClr val="dk1"/>
              </a:buClr>
              <a:buSzPts val="1200"/>
              <a:buFont typeface="Roboto"/>
              <a:buChar char="•"/>
              <a:defRPr sz="1200">
                <a:latin typeface="Roboto"/>
                <a:ea typeface="Roboto"/>
                <a:cs typeface="Roboto"/>
                <a:sym typeface="Roboto"/>
              </a:defRPr>
            </a:lvl7pPr>
            <a:lvl8pPr marL="3657661" lvl="7" indent="-304805" algn="l" rtl="0">
              <a:spcBef>
                <a:spcPts val="360"/>
              </a:spcBef>
              <a:spcAft>
                <a:spcPts val="0"/>
              </a:spcAft>
              <a:buClr>
                <a:schemeClr val="dk1"/>
              </a:buClr>
              <a:buSzPts val="1200"/>
              <a:buFont typeface="Roboto"/>
              <a:buChar char="•"/>
              <a:defRPr sz="1200">
                <a:latin typeface="Roboto"/>
                <a:ea typeface="Roboto"/>
                <a:cs typeface="Roboto"/>
                <a:sym typeface="Roboto"/>
              </a:defRPr>
            </a:lvl8pPr>
            <a:lvl9pPr marL="4114868" lvl="8" indent="-304805" algn="l" rtl="0">
              <a:spcBef>
                <a:spcPts val="360"/>
              </a:spcBef>
              <a:spcAft>
                <a:spcPts val="0"/>
              </a:spcAft>
              <a:buClr>
                <a:schemeClr val="dk1"/>
              </a:buClr>
              <a:buSzPts val="1200"/>
              <a:buFont typeface="Roboto"/>
              <a:buChar char="•"/>
              <a:defRPr sz="1200">
                <a:latin typeface="Roboto"/>
                <a:ea typeface="Roboto"/>
                <a:cs typeface="Roboto"/>
                <a:sym typeface="Roboto"/>
              </a:defRPr>
            </a:lvl9pPr>
          </a:lstStyle>
          <a:p>
            <a:endParaRPr/>
          </a:p>
        </p:txBody>
      </p:sp>
      <p:sp>
        <p:nvSpPr>
          <p:cNvPr id="592" name="Google Shape;592;p105"/>
          <p:cNvSpPr txBox="1">
            <a:spLocks noGrp="1"/>
          </p:cNvSpPr>
          <p:nvPr>
            <p:ph type="sldNum" idx="12"/>
          </p:nvPr>
        </p:nvSpPr>
        <p:spPr>
          <a:xfrm>
            <a:off x="11438849" y="6400800"/>
            <a:ext cx="294601" cy="228600"/>
          </a:xfrm>
          <a:prstGeom prst="rect">
            <a:avLst/>
          </a:prstGeom>
        </p:spPr>
        <p:txBody>
          <a:bodyPr spcFirstLastPara="1" wrap="square" lIns="0" tIns="0" rIns="0" bIns="0" anchor="b" anchorCtr="0">
            <a:noAutofit/>
          </a:bodyPr>
          <a:lstStyle>
            <a:lvl1pPr lvl="0" rtl="0">
              <a:buNone/>
              <a:defRPr sz="1000">
                <a:solidFill>
                  <a:srgbClr val="000000"/>
                </a:solidFill>
              </a:defRPr>
            </a:lvl1pPr>
            <a:lvl2pPr lvl="1" rtl="0">
              <a:buNone/>
              <a:defRPr sz="1000">
                <a:solidFill>
                  <a:srgbClr val="000000"/>
                </a:solidFill>
              </a:defRPr>
            </a:lvl2pPr>
            <a:lvl3pPr lvl="2" rtl="0">
              <a:buNone/>
              <a:defRPr sz="1000">
                <a:solidFill>
                  <a:srgbClr val="000000"/>
                </a:solidFill>
              </a:defRPr>
            </a:lvl3pPr>
            <a:lvl4pPr lvl="3" rtl="0">
              <a:buNone/>
              <a:defRPr sz="1000">
                <a:solidFill>
                  <a:srgbClr val="000000"/>
                </a:solidFill>
              </a:defRPr>
            </a:lvl4pPr>
            <a:lvl5pPr lvl="4" rtl="0">
              <a:buNone/>
              <a:defRPr sz="1000">
                <a:solidFill>
                  <a:srgbClr val="000000"/>
                </a:solidFill>
              </a:defRPr>
            </a:lvl5pPr>
            <a:lvl6pPr lvl="5" rtl="0">
              <a:buNone/>
              <a:defRPr sz="1000">
                <a:solidFill>
                  <a:srgbClr val="000000"/>
                </a:solidFill>
              </a:defRPr>
            </a:lvl6pPr>
            <a:lvl7pPr lvl="6" rtl="0">
              <a:buNone/>
              <a:defRPr sz="1000">
                <a:solidFill>
                  <a:srgbClr val="000000"/>
                </a:solidFill>
              </a:defRPr>
            </a:lvl7pPr>
            <a:lvl8pPr lvl="7" rtl="0">
              <a:buNone/>
              <a:defRPr sz="1000">
                <a:solidFill>
                  <a:srgbClr val="000000"/>
                </a:solidFill>
              </a:defRPr>
            </a:lvl8pPr>
            <a:lvl9pPr lvl="8" rtl="0">
              <a:buNone/>
              <a:defRPr sz="1000">
                <a:solidFill>
                  <a:srgbClr val="000000"/>
                </a:solidFill>
              </a:defRPr>
            </a:lvl9pPr>
          </a:lstStyle>
          <a:p>
            <a:fld id="{00000000-1234-1234-1234-123412341234}" type="slidenum">
              <a:rPr lang="en" smtClean="0"/>
              <a:pPr/>
              <a:t>‹#›</a:t>
            </a:fld>
            <a:endParaRPr lang="en"/>
          </a:p>
        </p:txBody>
      </p:sp>
      <p:pic>
        <p:nvPicPr>
          <p:cNvPr id="593" name="Google Shape;593;p105"/>
          <p:cNvPicPr preferRelativeResize="0"/>
          <p:nvPr/>
        </p:nvPicPr>
        <p:blipFill>
          <a:blip r:embed="rId2">
            <a:alphaModFix/>
          </a:blip>
          <a:stretch>
            <a:fillRect/>
          </a:stretch>
        </p:blipFill>
        <p:spPr>
          <a:xfrm>
            <a:off x="455626" y="6262542"/>
            <a:ext cx="685801" cy="352697"/>
          </a:xfrm>
          <a:prstGeom prst="rect">
            <a:avLst/>
          </a:prstGeom>
          <a:noFill/>
          <a:ln>
            <a:noFill/>
          </a:ln>
        </p:spPr>
      </p:pic>
      <p:sp>
        <p:nvSpPr>
          <p:cNvPr id="594" name="Google Shape;594;p105"/>
          <p:cNvSpPr txBox="1"/>
          <p:nvPr/>
        </p:nvSpPr>
        <p:spPr>
          <a:xfrm>
            <a:off x="8194350" y="6400800"/>
            <a:ext cx="3244500" cy="228600"/>
          </a:xfrm>
          <a:prstGeom prst="rect">
            <a:avLst/>
          </a:prstGeom>
          <a:noFill/>
          <a:ln>
            <a:noFill/>
          </a:ln>
        </p:spPr>
        <p:txBody>
          <a:bodyPr spcFirstLastPara="1" wrap="square" lIns="91426" tIns="91426" rIns="91426" bIns="91426" anchor="t" anchorCtr="0">
            <a:noAutofit/>
          </a:bodyPr>
          <a:lstStyle/>
          <a:p>
            <a:pPr marL="0" lvl="0" indent="0" algn="r" rtl="0">
              <a:spcBef>
                <a:spcPts val="0"/>
              </a:spcBef>
              <a:spcAft>
                <a:spcPts val="0"/>
              </a:spcAft>
              <a:buNone/>
            </a:pPr>
            <a:r>
              <a:rPr lang="en" sz="1000">
                <a:solidFill>
                  <a:schemeClr val="dk1"/>
                </a:solidFill>
                <a:latin typeface="Roboto"/>
                <a:ea typeface="Roboto"/>
                <a:cs typeface="Roboto"/>
                <a:sym typeface="Roboto"/>
              </a:rPr>
              <a:t>Proprietary &amp; Confidential - For Internal Use Only</a:t>
            </a:r>
            <a:endParaRPr sz="10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66" Type="http://schemas.openxmlformats.org/officeDocument/2006/relationships/slideLayout" Target="../slideLayouts/slideLayout77.xml"/><Relationship Id="rId74" Type="http://schemas.openxmlformats.org/officeDocument/2006/relationships/slideLayout" Target="../slideLayouts/slideLayout85.xml"/><Relationship Id="rId5" Type="http://schemas.openxmlformats.org/officeDocument/2006/relationships/slideLayout" Target="../slideLayouts/slideLayout16.xml"/><Relationship Id="rId61" Type="http://schemas.openxmlformats.org/officeDocument/2006/relationships/slideLayout" Target="../slideLayouts/slideLayout72.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slideLayout" Target="../slideLayouts/slideLayout67.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59" Type="http://schemas.openxmlformats.org/officeDocument/2006/relationships/slideLayout" Target="../slideLayouts/slideLayout70.xml"/><Relationship Id="rId67" Type="http://schemas.openxmlformats.org/officeDocument/2006/relationships/slideLayout" Target="../slideLayouts/slideLayout78.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62" Type="http://schemas.openxmlformats.org/officeDocument/2006/relationships/slideLayout" Target="../slideLayouts/slideLayout73.xml"/><Relationship Id="rId70" Type="http://schemas.openxmlformats.org/officeDocument/2006/relationships/slideLayout" Target="../slideLayouts/slideLayout81.xml"/><Relationship Id="rId75"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 Id="rId57" Type="http://schemas.openxmlformats.org/officeDocument/2006/relationships/slideLayout" Target="../slideLayouts/slideLayout68.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73" Type="http://schemas.openxmlformats.org/officeDocument/2006/relationships/slideLayout" Target="../slideLayouts/slideLayout8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 Type="http://schemas.openxmlformats.org/officeDocument/2006/relationships/slideLayout" Target="../slideLayouts/slideLayout18.xml"/><Relationship Id="rId71" Type="http://schemas.openxmlformats.org/officeDocument/2006/relationships/slideLayout" Target="../slideLayouts/slideLayout8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98.xml"/><Relationship Id="rId18" Type="http://schemas.openxmlformats.org/officeDocument/2006/relationships/slideLayout" Target="../slideLayouts/slideLayout103.xml"/><Relationship Id="rId26" Type="http://schemas.openxmlformats.org/officeDocument/2006/relationships/slideLayout" Target="../slideLayouts/slideLayout111.xml"/><Relationship Id="rId39" Type="http://schemas.openxmlformats.org/officeDocument/2006/relationships/slideLayout" Target="../slideLayouts/slideLayout124.xml"/><Relationship Id="rId21" Type="http://schemas.openxmlformats.org/officeDocument/2006/relationships/slideLayout" Target="../slideLayouts/slideLayout106.xml"/><Relationship Id="rId34" Type="http://schemas.openxmlformats.org/officeDocument/2006/relationships/slideLayout" Target="../slideLayouts/slideLayout119.xml"/><Relationship Id="rId42" Type="http://schemas.openxmlformats.org/officeDocument/2006/relationships/slideLayout" Target="../slideLayouts/slideLayout127.xml"/><Relationship Id="rId47" Type="http://schemas.openxmlformats.org/officeDocument/2006/relationships/slideLayout" Target="../slideLayouts/slideLayout132.xml"/><Relationship Id="rId50" Type="http://schemas.openxmlformats.org/officeDocument/2006/relationships/slideLayout" Target="../slideLayouts/slideLayout135.xml"/><Relationship Id="rId55" Type="http://schemas.openxmlformats.org/officeDocument/2006/relationships/theme" Target="../theme/theme3.xml"/><Relationship Id="rId7" Type="http://schemas.openxmlformats.org/officeDocument/2006/relationships/slideLayout" Target="../slideLayouts/slideLayout92.xml"/><Relationship Id="rId2" Type="http://schemas.openxmlformats.org/officeDocument/2006/relationships/slideLayout" Target="../slideLayouts/slideLayout87.xml"/><Relationship Id="rId16" Type="http://schemas.openxmlformats.org/officeDocument/2006/relationships/slideLayout" Target="../slideLayouts/slideLayout101.xml"/><Relationship Id="rId29" Type="http://schemas.openxmlformats.org/officeDocument/2006/relationships/slideLayout" Target="../slideLayouts/slideLayout114.xml"/><Relationship Id="rId11" Type="http://schemas.openxmlformats.org/officeDocument/2006/relationships/slideLayout" Target="../slideLayouts/slideLayout96.xml"/><Relationship Id="rId24" Type="http://schemas.openxmlformats.org/officeDocument/2006/relationships/slideLayout" Target="../slideLayouts/slideLayout109.xml"/><Relationship Id="rId32" Type="http://schemas.openxmlformats.org/officeDocument/2006/relationships/slideLayout" Target="../slideLayouts/slideLayout117.xml"/><Relationship Id="rId37" Type="http://schemas.openxmlformats.org/officeDocument/2006/relationships/slideLayout" Target="../slideLayouts/slideLayout122.xml"/><Relationship Id="rId40" Type="http://schemas.openxmlformats.org/officeDocument/2006/relationships/slideLayout" Target="../slideLayouts/slideLayout125.xml"/><Relationship Id="rId45" Type="http://schemas.openxmlformats.org/officeDocument/2006/relationships/slideLayout" Target="../slideLayouts/slideLayout130.xml"/><Relationship Id="rId53" Type="http://schemas.openxmlformats.org/officeDocument/2006/relationships/slideLayout" Target="../slideLayouts/slideLayout138.xml"/><Relationship Id="rId5" Type="http://schemas.openxmlformats.org/officeDocument/2006/relationships/slideLayout" Target="../slideLayouts/slideLayout90.xml"/><Relationship Id="rId10" Type="http://schemas.openxmlformats.org/officeDocument/2006/relationships/slideLayout" Target="../slideLayouts/slideLayout95.xml"/><Relationship Id="rId19" Type="http://schemas.openxmlformats.org/officeDocument/2006/relationships/slideLayout" Target="../slideLayouts/slideLayout104.xml"/><Relationship Id="rId31" Type="http://schemas.openxmlformats.org/officeDocument/2006/relationships/slideLayout" Target="../slideLayouts/slideLayout116.xml"/><Relationship Id="rId44" Type="http://schemas.openxmlformats.org/officeDocument/2006/relationships/slideLayout" Target="../slideLayouts/slideLayout129.xml"/><Relationship Id="rId52" Type="http://schemas.openxmlformats.org/officeDocument/2006/relationships/slideLayout" Target="../slideLayouts/slideLayout137.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slideLayout" Target="../slideLayouts/slideLayout99.xml"/><Relationship Id="rId22" Type="http://schemas.openxmlformats.org/officeDocument/2006/relationships/slideLayout" Target="../slideLayouts/slideLayout107.xml"/><Relationship Id="rId27" Type="http://schemas.openxmlformats.org/officeDocument/2006/relationships/slideLayout" Target="../slideLayouts/slideLayout112.xml"/><Relationship Id="rId30" Type="http://schemas.openxmlformats.org/officeDocument/2006/relationships/slideLayout" Target="../slideLayouts/slideLayout115.xml"/><Relationship Id="rId35" Type="http://schemas.openxmlformats.org/officeDocument/2006/relationships/slideLayout" Target="../slideLayouts/slideLayout120.xml"/><Relationship Id="rId43" Type="http://schemas.openxmlformats.org/officeDocument/2006/relationships/slideLayout" Target="../slideLayouts/slideLayout128.xml"/><Relationship Id="rId48" Type="http://schemas.openxmlformats.org/officeDocument/2006/relationships/slideLayout" Target="../slideLayouts/slideLayout133.xml"/><Relationship Id="rId8" Type="http://schemas.openxmlformats.org/officeDocument/2006/relationships/slideLayout" Target="../slideLayouts/slideLayout93.xml"/><Relationship Id="rId51" Type="http://schemas.openxmlformats.org/officeDocument/2006/relationships/slideLayout" Target="../slideLayouts/slideLayout136.xml"/><Relationship Id="rId3" Type="http://schemas.openxmlformats.org/officeDocument/2006/relationships/slideLayout" Target="../slideLayouts/slideLayout88.xml"/><Relationship Id="rId12" Type="http://schemas.openxmlformats.org/officeDocument/2006/relationships/slideLayout" Target="../slideLayouts/slideLayout97.xml"/><Relationship Id="rId17" Type="http://schemas.openxmlformats.org/officeDocument/2006/relationships/slideLayout" Target="../slideLayouts/slideLayout102.xml"/><Relationship Id="rId25" Type="http://schemas.openxmlformats.org/officeDocument/2006/relationships/slideLayout" Target="../slideLayouts/slideLayout110.xml"/><Relationship Id="rId33" Type="http://schemas.openxmlformats.org/officeDocument/2006/relationships/slideLayout" Target="../slideLayouts/slideLayout118.xml"/><Relationship Id="rId38" Type="http://schemas.openxmlformats.org/officeDocument/2006/relationships/slideLayout" Target="../slideLayouts/slideLayout123.xml"/><Relationship Id="rId46" Type="http://schemas.openxmlformats.org/officeDocument/2006/relationships/slideLayout" Target="../slideLayouts/slideLayout131.xml"/><Relationship Id="rId20" Type="http://schemas.openxmlformats.org/officeDocument/2006/relationships/slideLayout" Target="../slideLayouts/slideLayout105.xml"/><Relationship Id="rId41" Type="http://schemas.openxmlformats.org/officeDocument/2006/relationships/slideLayout" Target="../slideLayouts/slideLayout126.xml"/><Relationship Id="rId54" Type="http://schemas.openxmlformats.org/officeDocument/2006/relationships/slideLayout" Target="../slideLayouts/slideLayout139.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5" Type="http://schemas.openxmlformats.org/officeDocument/2006/relationships/slideLayout" Target="../slideLayouts/slideLayout100.xml"/><Relationship Id="rId23" Type="http://schemas.openxmlformats.org/officeDocument/2006/relationships/slideLayout" Target="../slideLayouts/slideLayout108.xml"/><Relationship Id="rId28" Type="http://schemas.openxmlformats.org/officeDocument/2006/relationships/slideLayout" Target="../slideLayouts/slideLayout113.xml"/><Relationship Id="rId36" Type="http://schemas.openxmlformats.org/officeDocument/2006/relationships/slideLayout" Target="../slideLayouts/slideLayout121.xml"/><Relationship Id="rId49" Type="http://schemas.openxmlformats.org/officeDocument/2006/relationships/slideLayout" Target="../slideLayouts/slideLayout1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496" y="593367"/>
            <a:ext cx="11358000" cy="763500"/>
          </a:xfrm>
          <a:prstGeom prst="rect">
            <a:avLst/>
          </a:prstGeom>
          <a:noFill/>
          <a:ln>
            <a:noFill/>
          </a:ln>
        </p:spPr>
        <p:txBody>
          <a:bodyPr spcFirstLastPara="1" wrap="square" lIns="121875" tIns="121875" rIns="121875" bIns="121875" anchor="t" anchorCtr="0">
            <a:noAutofit/>
          </a:bodyPr>
          <a:lstStyle>
            <a:lvl1pPr lvl="0">
              <a:spcBef>
                <a:spcPts val="0"/>
              </a:spcBef>
              <a:spcAft>
                <a:spcPts val="0"/>
              </a:spcAft>
              <a:buClr>
                <a:schemeClr val="dk1"/>
              </a:buClr>
              <a:buSzPts val="3700"/>
              <a:buNone/>
              <a:defRPr sz="3700">
                <a:solidFill>
                  <a:schemeClr val="dk1"/>
                </a:solidFill>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a:endParaRPr/>
          </a:p>
        </p:txBody>
      </p:sp>
      <p:sp>
        <p:nvSpPr>
          <p:cNvPr id="7" name="Google Shape;7;p1"/>
          <p:cNvSpPr txBox="1">
            <a:spLocks noGrp="1"/>
          </p:cNvSpPr>
          <p:nvPr>
            <p:ph type="body" idx="1"/>
          </p:nvPr>
        </p:nvSpPr>
        <p:spPr>
          <a:xfrm>
            <a:off x="415496" y="1536633"/>
            <a:ext cx="11358000" cy="4555200"/>
          </a:xfrm>
          <a:prstGeom prst="rect">
            <a:avLst/>
          </a:prstGeom>
          <a:noFill/>
          <a:ln>
            <a:noFill/>
          </a:ln>
        </p:spPr>
        <p:txBody>
          <a:bodyPr spcFirstLastPara="1" wrap="square" lIns="121875" tIns="121875" rIns="121875" bIns="121875" anchor="t" anchorCtr="0">
            <a:noAutofit/>
          </a:bodyPr>
          <a:lstStyle>
            <a:lvl1pPr marL="457200" lvl="0" indent="-381000">
              <a:lnSpc>
                <a:spcPct val="115000"/>
              </a:lnSpc>
              <a:spcBef>
                <a:spcPts val="0"/>
              </a:spcBef>
              <a:spcAft>
                <a:spcPts val="0"/>
              </a:spcAft>
              <a:buClr>
                <a:schemeClr val="dk2"/>
              </a:buClr>
              <a:buSzPts val="2400"/>
              <a:buChar char="●"/>
              <a:defRPr sz="2400">
                <a:solidFill>
                  <a:schemeClr val="dk2"/>
                </a:solidFill>
              </a:defRPr>
            </a:lvl1pPr>
            <a:lvl2pPr marL="914400" lvl="1" indent="-349250">
              <a:lnSpc>
                <a:spcPct val="115000"/>
              </a:lnSpc>
              <a:spcBef>
                <a:spcPts val="2100"/>
              </a:spcBef>
              <a:spcAft>
                <a:spcPts val="0"/>
              </a:spcAft>
              <a:buClr>
                <a:schemeClr val="dk2"/>
              </a:buClr>
              <a:buSzPts val="1900"/>
              <a:buChar char="○"/>
              <a:defRPr sz="1900">
                <a:solidFill>
                  <a:schemeClr val="dk2"/>
                </a:solidFill>
              </a:defRPr>
            </a:lvl2pPr>
            <a:lvl3pPr marL="1371600" lvl="2" indent="-349250">
              <a:lnSpc>
                <a:spcPct val="115000"/>
              </a:lnSpc>
              <a:spcBef>
                <a:spcPts val="2100"/>
              </a:spcBef>
              <a:spcAft>
                <a:spcPts val="0"/>
              </a:spcAft>
              <a:buClr>
                <a:schemeClr val="dk2"/>
              </a:buClr>
              <a:buSzPts val="1900"/>
              <a:buChar char="■"/>
              <a:defRPr sz="1900">
                <a:solidFill>
                  <a:schemeClr val="dk2"/>
                </a:solidFill>
              </a:defRPr>
            </a:lvl3pPr>
            <a:lvl4pPr marL="1828800" lvl="3" indent="-349250">
              <a:lnSpc>
                <a:spcPct val="115000"/>
              </a:lnSpc>
              <a:spcBef>
                <a:spcPts val="2100"/>
              </a:spcBef>
              <a:spcAft>
                <a:spcPts val="0"/>
              </a:spcAft>
              <a:buClr>
                <a:schemeClr val="dk2"/>
              </a:buClr>
              <a:buSzPts val="1900"/>
              <a:buChar char="●"/>
              <a:defRPr sz="1900">
                <a:solidFill>
                  <a:schemeClr val="dk2"/>
                </a:solidFill>
              </a:defRPr>
            </a:lvl4pPr>
            <a:lvl5pPr marL="2286000" lvl="4" indent="-349250">
              <a:lnSpc>
                <a:spcPct val="115000"/>
              </a:lnSpc>
              <a:spcBef>
                <a:spcPts val="2100"/>
              </a:spcBef>
              <a:spcAft>
                <a:spcPts val="0"/>
              </a:spcAft>
              <a:buClr>
                <a:schemeClr val="dk2"/>
              </a:buClr>
              <a:buSzPts val="1900"/>
              <a:buChar char="○"/>
              <a:defRPr sz="1900">
                <a:solidFill>
                  <a:schemeClr val="dk2"/>
                </a:solidFill>
              </a:defRPr>
            </a:lvl5pPr>
            <a:lvl6pPr marL="2743200" lvl="5" indent="-349250">
              <a:lnSpc>
                <a:spcPct val="115000"/>
              </a:lnSpc>
              <a:spcBef>
                <a:spcPts val="2100"/>
              </a:spcBef>
              <a:spcAft>
                <a:spcPts val="0"/>
              </a:spcAft>
              <a:buClr>
                <a:schemeClr val="dk2"/>
              </a:buClr>
              <a:buSzPts val="1900"/>
              <a:buChar char="■"/>
              <a:defRPr sz="1900">
                <a:solidFill>
                  <a:schemeClr val="dk2"/>
                </a:solidFill>
              </a:defRPr>
            </a:lvl6pPr>
            <a:lvl7pPr marL="3200400" lvl="6" indent="-349250">
              <a:lnSpc>
                <a:spcPct val="115000"/>
              </a:lnSpc>
              <a:spcBef>
                <a:spcPts val="2100"/>
              </a:spcBef>
              <a:spcAft>
                <a:spcPts val="0"/>
              </a:spcAft>
              <a:buClr>
                <a:schemeClr val="dk2"/>
              </a:buClr>
              <a:buSzPts val="1900"/>
              <a:buChar char="●"/>
              <a:defRPr sz="1900">
                <a:solidFill>
                  <a:schemeClr val="dk2"/>
                </a:solidFill>
              </a:defRPr>
            </a:lvl7pPr>
            <a:lvl8pPr marL="3657600" lvl="7" indent="-349250">
              <a:lnSpc>
                <a:spcPct val="115000"/>
              </a:lnSpc>
              <a:spcBef>
                <a:spcPts val="2100"/>
              </a:spcBef>
              <a:spcAft>
                <a:spcPts val="0"/>
              </a:spcAft>
              <a:buClr>
                <a:schemeClr val="dk2"/>
              </a:buClr>
              <a:buSzPts val="1900"/>
              <a:buChar char="○"/>
              <a:defRPr sz="1900">
                <a:solidFill>
                  <a:schemeClr val="dk2"/>
                </a:solidFill>
              </a:defRPr>
            </a:lvl8pPr>
            <a:lvl9pPr marL="4114800" lvl="8" indent="-349250">
              <a:lnSpc>
                <a:spcPct val="115000"/>
              </a:lnSpc>
              <a:spcBef>
                <a:spcPts val="2100"/>
              </a:spcBef>
              <a:spcAft>
                <a:spcPts val="2100"/>
              </a:spcAft>
              <a:buClr>
                <a:schemeClr val="dk2"/>
              </a:buClr>
              <a:buSzPts val="1900"/>
              <a:buChar char="■"/>
              <a:defRPr sz="1900">
                <a:solidFill>
                  <a:schemeClr val="dk2"/>
                </a:solidFill>
              </a:defRPr>
            </a:lvl9pPr>
          </a:lstStyle>
          <a:p>
            <a:endParaRPr/>
          </a:p>
        </p:txBody>
      </p:sp>
      <p:sp>
        <p:nvSpPr>
          <p:cNvPr id="8" name="Google Shape;8;p1"/>
          <p:cNvSpPr txBox="1">
            <a:spLocks noGrp="1"/>
          </p:cNvSpPr>
          <p:nvPr>
            <p:ph type="sldNum" idx="12"/>
          </p:nvPr>
        </p:nvSpPr>
        <p:spPr>
          <a:xfrm>
            <a:off x="11293784" y="6217622"/>
            <a:ext cx="731400" cy="524700"/>
          </a:xfrm>
          <a:prstGeom prst="rect">
            <a:avLst/>
          </a:prstGeom>
          <a:noFill/>
          <a:ln>
            <a:noFill/>
          </a:ln>
        </p:spPr>
        <p:txBody>
          <a:bodyPr spcFirstLastPara="1" wrap="square" lIns="121875" tIns="121875" rIns="121875" bIns="121875"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5618" y="460685"/>
            <a:ext cx="8915492" cy="524543"/>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dk1"/>
              </a:buClr>
              <a:buSzPts val="3200"/>
              <a:buFont typeface="Roboto Medium"/>
              <a:buNone/>
              <a:defRPr sz="3200" b="0" i="0" u="none" strike="noStrike" cap="none">
                <a:solidFill>
                  <a:schemeClr val="dk1"/>
                </a:solidFill>
                <a:latin typeface="Roboto Medium"/>
                <a:ea typeface="Roboto Medium"/>
                <a:cs typeface="Roboto Medium"/>
                <a:sym typeface="Roboto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13"/>
          <p:cNvSpPr txBox="1">
            <a:spLocks noGrp="1"/>
          </p:cNvSpPr>
          <p:nvPr>
            <p:ph type="body" idx="1"/>
          </p:nvPr>
        </p:nvSpPr>
        <p:spPr>
          <a:xfrm>
            <a:off x="457206" y="1810776"/>
            <a:ext cx="8915492" cy="4132824"/>
          </a:xfrm>
          <a:prstGeom prst="rect">
            <a:avLst/>
          </a:prstGeom>
          <a:noFill/>
          <a:ln>
            <a:noFill/>
          </a:ln>
        </p:spPr>
        <p:txBody>
          <a:bodyPr spcFirstLastPara="1" wrap="square" lIns="0" tIns="0" rIns="0" bIns="0" anchor="t" anchorCtr="0">
            <a:noAutofit/>
          </a:bodyPr>
          <a:lstStyle>
            <a:lvl1pPr marL="457200" marR="0" lvl="0" indent="-228600" algn="l" rtl="0">
              <a:spcBef>
                <a:spcPts val="1800"/>
              </a:spcBef>
              <a:spcAft>
                <a:spcPts val="0"/>
              </a:spcAft>
              <a:buClr>
                <a:schemeClr val="dk1"/>
              </a:buClr>
              <a:buSzPts val="2000"/>
              <a:buFont typeface="Roboto"/>
              <a:buNone/>
              <a:defRPr sz="2000" b="0" i="0" u="none" strike="noStrike" cap="none">
                <a:solidFill>
                  <a:schemeClr val="dk1"/>
                </a:solidFill>
                <a:latin typeface="Roboto"/>
                <a:ea typeface="Roboto"/>
                <a:cs typeface="Roboto"/>
                <a:sym typeface="Roboto"/>
              </a:defRPr>
            </a:lvl1pPr>
            <a:lvl2pPr marL="914400" marR="0" lvl="1" indent="-342900"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30200"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L="1828800" marR="0" lvl="3" indent="-317500"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04800"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L="2743200" marR="0" lvl="5" indent="-397891"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L="3200400" marR="0" lvl="6" indent="-397891"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L="3657600" marR="0" lvl="7" indent="-397890"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L="4114800" marR="0" lvl="8" indent="-397890"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 id="2147483713" r:id="rId55"/>
    <p:sldLayoutId id="2147483714" r:id="rId56"/>
    <p:sldLayoutId id="2147483715" r:id="rId57"/>
    <p:sldLayoutId id="2147483716" r:id="rId58"/>
    <p:sldLayoutId id="2147483717" r:id="rId59"/>
    <p:sldLayoutId id="2147483718" r:id="rId60"/>
    <p:sldLayoutId id="2147483719" r:id="rId61"/>
    <p:sldLayoutId id="2147483720" r:id="rId62"/>
    <p:sldLayoutId id="2147483721" r:id="rId63"/>
    <p:sldLayoutId id="2147483722" r:id="rId64"/>
    <p:sldLayoutId id="2147483723" r:id="rId65"/>
    <p:sldLayoutId id="2147483724" r:id="rId66"/>
    <p:sldLayoutId id="2147483725" r:id="rId67"/>
    <p:sldLayoutId id="2147483726" r:id="rId68"/>
    <p:sldLayoutId id="2147483727" r:id="rId69"/>
    <p:sldLayoutId id="2147483728" r:id="rId70"/>
    <p:sldLayoutId id="2147483729" r:id="rId71"/>
    <p:sldLayoutId id="2147483730" r:id="rId72"/>
    <p:sldLayoutId id="2147483731" r:id="rId73"/>
    <p:sldLayoutId id="2147483732" r:id="rId74"/>
  </p:sldLayoutIdLst>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guide id="3" pos="287" userDrawn="1">
          <p15:clr>
            <a:srgbClr val="F26B43"/>
          </p15:clr>
        </p15:guide>
        <p15:guide id="4" orient="horz" pos="288" userDrawn="1">
          <p15:clr>
            <a:srgbClr val="F26B43"/>
          </p15:clr>
        </p15:guide>
        <p15:guide id="5" orient="horz" pos="4032" userDrawn="1">
          <p15:clr>
            <a:srgbClr val="F26B43"/>
          </p15:clr>
        </p15:guide>
        <p15:guide id="6" pos="7391" userDrawn="1">
          <p15:clr>
            <a:srgbClr val="F26B43"/>
          </p15:clr>
        </p15:guide>
        <p15:guide id="7" orient="horz" pos="3888" userDrawn="1">
          <p15:clr>
            <a:srgbClr val="F26B43"/>
          </p15:clr>
        </p15:guide>
        <p15:guide id="8" orient="horz" pos="4176" userDrawn="1">
          <p15:clr>
            <a:srgbClr val="F26B43"/>
          </p15:clr>
        </p15:guide>
        <p15:guide id="9" orient="horz" pos="374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82"/>
        <p:cNvGrpSpPr/>
        <p:nvPr/>
      </p:nvGrpSpPr>
      <p:grpSpPr>
        <a:xfrm>
          <a:off x="0" y="0"/>
          <a:ext cx="0" cy="0"/>
          <a:chOff x="0" y="0"/>
          <a:chExt cx="0" cy="0"/>
        </a:xfrm>
      </p:grpSpPr>
      <p:sp>
        <p:nvSpPr>
          <p:cNvPr id="483" name="Google Shape;483;p88"/>
          <p:cNvSpPr txBox="1">
            <a:spLocks noGrp="1"/>
          </p:cNvSpPr>
          <p:nvPr>
            <p:ph type="title"/>
          </p:nvPr>
        </p:nvSpPr>
        <p:spPr>
          <a:xfrm>
            <a:off x="455617" y="460683"/>
            <a:ext cx="8915400" cy="5244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dk1"/>
              </a:buClr>
              <a:buSzPts val="3200"/>
              <a:buFont typeface="Roboto Medium"/>
              <a:buNone/>
              <a:defRPr sz="3200" b="0" i="0" u="none" strike="noStrike" cap="none">
                <a:solidFill>
                  <a:schemeClr val="dk1"/>
                </a:solidFill>
                <a:latin typeface="Roboto Medium"/>
                <a:ea typeface="Roboto Medium"/>
                <a:cs typeface="Roboto Medium"/>
                <a:sym typeface="Roboto Medium"/>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484" name="Google Shape;484;p88"/>
          <p:cNvSpPr txBox="1">
            <a:spLocks noGrp="1"/>
          </p:cNvSpPr>
          <p:nvPr>
            <p:ph type="body" idx="1"/>
          </p:nvPr>
        </p:nvSpPr>
        <p:spPr>
          <a:xfrm>
            <a:off x="457205" y="1810776"/>
            <a:ext cx="8915400" cy="41328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Clr>
                <a:schemeClr val="dk1"/>
              </a:buClr>
              <a:buSzPts val="2000"/>
              <a:buFont typeface="Roboto"/>
              <a:buNone/>
              <a:defRPr sz="2000" b="0" i="0" u="none" strike="noStrike" cap="none">
                <a:solidFill>
                  <a:schemeClr val="dk1"/>
                </a:solidFill>
                <a:latin typeface="Roboto"/>
                <a:ea typeface="Roboto"/>
                <a:cs typeface="Roboto"/>
                <a:sym typeface="Roboto"/>
              </a:defRPr>
            </a:lvl1pPr>
            <a:lvl2pPr marL="914400" marR="0" lvl="1" indent="-342900" algn="l" rtl="0">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30200" algn="l" rtl="0">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L="1828800" marR="0" lvl="3" indent="-317500" algn="l" rtl="0">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04800" algn="l" rtl="0">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L="2743200" marR="0" lvl="5" indent="-397891"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6pPr>
            <a:lvl7pPr marL="3200400" marR="0" lvl="6" indent="-397891"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7pPr>
            <a:lvl8pPr marL="3657600" marR="0" lvl="7" indent="-397890"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8pPr>
            <a:lvl9pPr marL="4114800" marR="0" lvl="8" indent="-397890" algn="l" rtl="0">
              <a:spcBef>
                <a:spcPts val="533"/>
              </a:spcBef>
              <a:spcAft>
                <a:spcPts val="0"/>
              </a:spcAft>
              <a:buClr>
                <a:schemeClr val="dk1"/>
              </a:buClr>
              <a:buSzPts val="2666"/>
              <a:buFont typeface="Arial"/>
              <a:buChar char="•"/>
              <a:defRPr sz="2666" b="0" i="0" u="none" strike="noStrike" cap="none">
                <a:solidFill>
                  <a:schemeClr val="dk1"/>
                </a:solidFill>
                <a:latin typeface="Poppins Medium"/>
                <a:ea typeface="Poppins Medium"/>
                <a:cs typeface="Poppins Medium"/>
                <a:sym typeface="Poppins Medium"/>
              </a:defRPr>
            </a:lvl9pPr>
          </a:lstStyle>
          <a:p>
            <a:endParaRPr/>
          </a:p>
        </p:txBody>
      </p:sp>
      <p:sp>
        <p:nvSpPr>
          <p:cNvPr id="485" name="Google Shape;485;p88"/>
          <p:cNvSpPr txBox="1">
            <a:spLocks noGrp="1"/>
          </p:cNvSpPr>
          <p:nvPr>
            <p:ph type="sldNum" idx="12"/>
          </p:nvPr>
        </p:nvSpPr>
        <p:spPr>
          <a:xfrm>
            <a:off x="11406192" y="6333134"/>
            <a:ext cx="731400" cy="525000"/>
          </a:xfrm>
          <a:prstGeom prst="rect">
            <a:avLst/>
          </a:prstGeom>
          <a:noFill/>
          <a:ln>
            <a:noFill/>
          </a:ln>
        </p:spPr>
        <p:txBody>
          <a:bodyPr spcFirstLastPara="1" wrap="square" lIns="91425" tIns="91425" rIns="91425" bIns="91425" anchor="t" anchorCtr="0">
            <a:noAutofit/>
          </a:bodyPr>
          <a:lstStyle>
            <a:lvl1pPr lvl="0" algn="r" rtl="0">
              <a:buNone/>
              <a:defRPr sz="1300">
                <a:solidFill>
                  <a:schemeClr val="dk1"/>
                </a:solidFill>
                <a:latin typeface="Roboto"/>
                <a:ea typeface="Roboto"/>
                <a:cs typeface="Roboto"/>
                <a:sym typeface="Roboto"/>
              </a:defRPr>
            </a:lvl1pPr>
            <a:lvl2pPr lvl="1" algn="r" rtl="0">
              <a:buNone/>
              <a:defRPr sz="1300">
                <a:solidFill>
                  <a:schemeClr val="dk1"/>
                </a:solidFill>
                <a:latin typeface="Roboto"/>
                <a:ea typeface="Roboto"/>
                <a:cs typeface="Roboto"/>
                <a:sym typeface="Roboto"/>
              </a:defRPr>
            </a:lvl2pPr>
            <a:lvl3pPr lvl="2" algn="r" rtl="0">
              <a:buNone/>
              <a:defRPr sz="1300">
                <a:solidFill>
                  <a:schemeClr val="dk1"/>
                </a:solidFill>
                <a:latin typeface="Roboto"/>
                <a:ea typeface="Roboto"/>
                <a:cs typeface="Roboto"/>
                <a:sym typeface="Roboto"/>
              </a:defRPr>
            </a:lvl3pPr>
            <a:lvl4pPr lvl="3" algn="r" rtl="0">
              <a:buNone/>
              <a:defRPr sz="1300">
                <a:solidFill>
                  <a:schemeClr val="dk1"/>
                </a:solidFill>
                <a:latin typeface="Roboto"/>
                <a:ea typeface="Roboto"/>
                <a:cs typeface="Roboto"/>
                <a:sym typeface="Roboto"/>
              </a:defRPr>
            </a:lvl4pPr>
            <a:lvl5pPr lvl="4" algn="r" rtl="0">
              <a:buNone/>
              <a:defRPr sz="1300">
                <a:solidFill>
                  <a:schemeClr val="dk1"/>
                </a:solidFill>
                <a:latin typeface="Roboto"/>
                <a:ea typeface="Roboto"/>
                <a:cs typeface="Roboto"/>
                <a:sym typeface="Roboto"/>
              </a:defRPr>
            </a:lvl5pPr>
            <a:lvl6pPr lvl="5" algn="r" rtl="0">
              <a:buNone/>
              <a:defRPr sz="1300">
                <a:solidFill>
                  <a:schemeClr val="dk1"/>
                </a:solidFill>
                <a:latin typeface="Roboto"/>
                <a:ea typeface="Roboto"/>
                <a:cs typeface="Roboto"/>
                <a:sym typeface="Roboto"/>
              </a:defRPr>
            </a:lvl6pPr>
            <a:lvl7pPr lvl="6" algn="r" rtl="0">
              <a:buNone/>
              <a:defRPr sz="1300">
                <a:solidFill>
                  <a:schemeClr val="dk1"/>
                </a:solidFill>
                <a:latin typeface="Roboto"/>
                <a:ea typeface="Roboto"/>
                <a:cs typeface="Roboto"/>
                <a:sym typeface="Roboto"/>
              </a:defRPr>
            </a:lvl7pPr>
            <a:lvl8pPr lvl="7" algn="r" rtl="0">
              <a:buNone/>
              <a:defRPr sz="1300">
                <a:solidFill>
                  <a:schemeClr val="dk1"/>
                </a:solidFill>
                <a:latin typeface="Roboto"/>
                <a:ea typeface="Roboto"/>
                <a:cs typeface="Roboto"/>
                <a:sym typeface="Roboto"/>
              </a:defRPr>
            </a:lvl8pPr>
            <a:lvl9pPr lvl="8" algn="r" rtl="0">
              <a:buNone/>
              <a:defRPr sz="1300">
                <a:solidFill>
                  <a:schemeClr val="dk1"/>
                </a:solidFill>
                <a:latin typeface="Roboto"/>
                <a:ea typeface="Roboto"/>
                <a:cs typeface="Roboto"/>
                <a:sym typeface="Roboto"/>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734" r:id="rId1"/>
    <p:sldLayoutId id="2147483735" r:id="rId2"/>
    <p:sldLayoutId id="2147483736"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7" r:id="rId12"/>
    <p:sldLayoutId id="2147483748" r:id="rId13"/>
    <p:sldLayoutId id="2147483749" r:id="rId14"/>
    <p:sldLayoutId id="2147483750" r:id="rId15"/>
    <p:sldLayoutId id="2147483751" r:id="rId16"/>
    <p:sldLayoutId id="2147483752" r:id="rId17"/>
    <p:sldLayoutId id="2147483753" r:id="rId18"/>
    <p:sldLayoutId id="2147483754" r:id="rId19"/>
    <p:sldLayoutId id="2147483755" r:id="rId20"/>
    <p:sldLayoutId id="2147483756" r:id="rId21"/>
    <p:sldLayoutId id="2147483757" r:id="rId22"/>
    <p:sldLayoutId id="2147483758" r:id="rId23"/>
    <p:sldLayoutId id="2147483759" r:id="rId24"/>
    <p:sldLayoutId id="2147483760" r:id="rId25"/>
    <p:sldLayoutId id="2147483761" r:id="rId26"/>
    <p:sldLayoutId id="2147483762" r:id="rId27"/>
    <p:sldLayoutId id="2147483763" r:id="rId28"/>
    <p:sldLayoutId id="2147483764" r:id="rId29"/>
    <p:sldLayoutId id="2147483765" r:id="rId30"/>
    <p:sldLayoutId id="2147483766" r:id="rId31"/>
    <p:sldLayoutId id="2147483767" r:id="rId32"/>
    <p:sldLayoutId id="2147483768" r:id="rId33"/>
    <p:sldLayoutId id="2147483769" r:id="rId34"/>
    <p:sldLayoutId id="2147483770" r:id="rId35"/>
    <p:sldLayoutId id="2147483771" r:id="rId36"/>
    <p:sldLayoutId id="2147483772" r:id="rId37"/>
    <p:sldLayoutId id="2147483773" r:id="rId38"/>
    <p:sldLayoutId id="2147483774" r:id="rId39"/>
    <p:sldLayoutId id="2147483775" r:id="rId40"/>
    <p:sldLayoutId id="2147483776" r:id="rId41"/>
    <p:sldLayoutId id="2147483777" r:id="rId42"/>
    <p:sldLayoutId id="2147483778" r:id="rId43"/>
    <p:sldLayoutId id="2147483779" r:id="rId44"/>
    <p:sldLayoutId id="2147483780" r:id="rId45"/>
    <p:sldLayoutId id="2147483781" r:id="rId46"/>
    <p:sldLayoutId id="2147483782" r:id="rId47"/>
    <p:sldLayoutId id="2147483783" r:id="rId48"/>
    <p:sldLayoutId id="2147483784" r:id="rId49"/>
    <p:sldLayoutId id="2147483785" r:id="rId50"/>
    <p:sldLayoutId id="2147483786" r:id="rId51"/>
    <p:sldLayoutId id="2147483787" r:id="rId52"/>
    <p:sldLayoutId id="2147483788" r:id="rId53"/>
    <p:sldLayoutId id="2147483789" r:id="rId54"/>
  </p:sldLayoutIdLst>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guide id="3" pos="287" userDrawn="1">
          <p15:clr>
            <a:srgbClr val="F26B43"/>
          </p15:clr>
        </p15:guide>
        <p15:guide id="4" orient="horz" pos="288" userDrawn="1">
          <p15:clr>
            <a:srgbClr val="F26B43"/>
          </p15:clr>
        </p15:guide>
        <p15:guide id="5" orient="horz" pos="4032" userDrawn="1">
          <p15:clr>
            <a:srgbClr val="F26B43"/>
          </p15:clr>
        </p15:guide>
        <p15:guide id="6" pos="7391" userDrawn="1">
          <p15:clr>
            <a:srgbClr val="F26B43"/>
          </p15:clr>
        </p15:guide>
        <p15:guide id="7" orient="horz" pos="3888" userDrawn="1">
          <p15:clr>
            <a:srgbClr val="F26B43"/>
          </p15:clr>
        </p15:guide>
        <p15:guide id="8" orient="horz" pos="4176" userDrawn="1">
          <p15:clr>
            <a:srgbClr val="F26B43"/>
          </p15:clr>
        </p15:guide>
        <p15:guide id="9" orient="horz" pos="374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93.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93.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9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9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93.xml"/><Relationship Id="rId5" Type="http://schemas.openxmlformats.org/officeDocument/2006/relationships/image" Target="../media/image19.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93.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3.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93.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9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93.xml"/></Relationships>
</file>

<file path=ppt/slides/_rels/slide20.xml.rels><?xml version="1.0" encoding="UTF-8" standalone="yes"?>
<Relationships xmlns="http://schemas.openxmlformats.org/package/2006/relationships"><Relationship Id="rId8" Type="http://schemas.openxmlformats.org/officeDocument/2006/relationships/hyperlink" Target="https://www.flickr.com/photos/usnavy/6208029484/" TargetMode="External"/><Relationship Id="rId3" Type="http://schemas.openxmlformats.org/officeDocument/2006/relationships/hyperlink" Target="https://github.com/nutonomy/AVCDL" TargetMode="External"/><Relationship Id="rId7" Type="http://schemas.openxmlformats.org/officeDocument/2006/relationships/hyperlink" Target="https://www.nema.org/standards/view/manufacturer-disclosure-statement-for-medical-device-security" TargetMode="External"/><Relationship Id="rId2" Type="http://schemas.openxmlformats.org/officeDocument/2006/relationships/notesSlide" Target="../notesSlides/notesSlide20.xml"/><Relationship Id="rId1" Type="http://schemas.openxmlformats.org/officeDocument/2006/relationships/slideLayout" Target="../slideLayouts/slideLayout93.xml"/><Relationship Id="rId6" Type="http://schemas.openxmlformats.org/officeDocument/2006/relationships/hyperlink" Target="https://jrm.phys.ksu.edu/Safety/kaplan.html" TargetMode="External"/><Relationship Id="rId5" Type="http://schemas.openxmlformats.org/officeDocument/2006/relationships/hyperlink" Target="https://github.com/nutonomy/AVCDL/blob/main/background_material/blog_posts/AVCMDS%20-%20autonomous%20vehicle%20cybersecurity%20manufacturer%20disclosure%20statement.pdf" TargetMode="External"/><Relationship Id="rId4" Type="http://schemas.openxmlformats.org/officeDocument/2006/relationships/hyperlink" Target="https://en.wikipedia.org/wiki/Safety_data_sheet"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9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93.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nutonomy/AVCDL" TargetMode="External"/><Relationship Id="rId2" Type="http://schemas.openxmlformats.org/officeDocument/2006/relationships/notesSlide" Target="../notesSlides/notesSlide5.xml"/><Relationship Id="rId1" Type="http://schemas.openxmlformats.org/officeDocument/2006/relationships/slideLayout" Target="../slideLayouts/slideLayout9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93.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9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9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sp>
        <p:nvSpPr>
          <p:cNvPr id="873" name="Google Shape;873;p146"/>
          <p:cNvSpPr txBox="1">
            <a:spLocks noGrp="1"/>
          </p:cNvSpPr>
          <p:nvPr>
            <p:ph type="title"/>
          </p:nvPr>
        </p:nvSpPr>
        <p:spPr>
          <a:xfrm>
            <a:off x="668910" y="1815384"/>
            <a:ext cx="10851007" cy="3227235"/>
          </a:xfrm>
          <a:prstGeom prst="rect">
            <a:avLst/>
          </a:prstGeom>
          <a:noFill/>
          <a:ln>
            <a:noFill/>
          </a:ln>
        </p:spPr>
        <p:txBody>
          <a:bodyPr spcFirstLastPara="1" wrap="square" lIns="0" tIns="0" rIns="0" bIns="0" anchor="ctr" anchorCtr="0">
            <a:noAutofit/>
          </a:bodyPr>
          <a:lstStyle/>
          <a:p>
            <a:pPr>
              <a:lnSpc>
                <a:spcPct val="100000"/>
              </a:lnSpc>
            </a:pPr>
            <a:r>
              <a:rPr lang="en" sz="5400" dirty="0"/>
              <a:t>Autonomous Vehicle Cybersecurity Manufacturer Disclosure Statement (AVCMDS)</a:t>
            </a:r>
            <a:endParaRPr sz="6600" dirty="0"/>
          </a:p>
        </p:txBody>
      </p:sp>
      <p:sp>
        <p:nvSpPr>
          <p:cNvPr id="2" name="Rectangle 1">
            <a:extLst>
              <a:ext uri="{FF2B5EF4-FFF2-40B4-BE49-F238E27FC236}">
                <a16:creationId xmlns:a16="http://schemas.microsoft.com/office/drawing/2014/main" id="{2FB5F0EE-3344-3E43-B412-5327D36C6F8A}"/>
              </a:ext>
            </a:extLst>
          </p:cNvPr>
          <p:cNvSpPr/>
          <p:nvPr/>
        </p:nvSpPr>
        <p:spPr>
          <a:xfrm>
            <a:off x="10741247" y="5270394"/>
            <a:ext cx="963726" cy="461665"/>
          </a:xfrm>
          <a:prstGeom prst="rect">
            <a:avLst/>
          </a:prstGeom>
        </p:spPr>
        <p:txBody>
          <a:bodyPr wrap="none">
            <a:spAutoFit/>
          </a:bodyPr>
          <a:lstStyle/>
          <a:p>
            <a:pPr algn="r"/>
            <a:r>
              <a:rPr lang="en-US" sz="1200" dirty="0">
                <a:solidFill>
                  <a:schemeClr val="accent3">
                    <a:lumMod val="20000"/>
                    <a:lumOff val="80000"/>
                  </a:schemeClr>
                </a:solidFill>
                <a:latin typeface="Roboto" panose="02000000000000000000" pitchFamily="2" charset="0"/>
                <a:ea typeface="Roboto" panose="02000000000000000000" pitchFamily="2" charset="0"/>
              </a:rPr>
              <a:t>version 2</a:t>
            </a:r>
          </a:p>
          <a:p>
            <a:pPr algn="r"/>
            <a:r>
              <a:rPr lang="en-US" sz="1200" dirty="0">
                <a:solidFill>
                  <a:schemeClr val="accent3">
                    <a:lumMod val="20000"/>
                    <a:lumOff val="80000"/>
                  </a:schemeClr>
                </a:solidFill>
                <a:latin typeface="Roboto" panose="02000000000000000000" pitchFamily="2" charset="0"/>
                <a:ea typeface="Roboto" panose="02000000000000000000" pitchFamily="2" charset="0"/>
              </a:rPr>
              <a:t>2023-02-01</a:t>
            </a:r>
            <a:endParaRPr lang="en-US" dirty="0">
              <a:solidFill>
                <a:schemeClr val="accent3">
                  <a:lumMod val="20000"/>
                  <a:lumOff val="80000"/>
                </a:schemeClr>
              </a:solidFill>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74CD8A9C-5CEA-AD48-B075-78C4F71699EB}"/>
              </a:ext>
            </a:extLst>
          </p:cNvPr>
          <p:cNvSpPr/>
          <p:nvPr/>
        </p:nvSpPr>
        <p:spPr>
          <a:xfrm>
            <a:off x="668909" y="5208838"/>
            <a:ext cx="6374149" cy="523220"/>
          </a:xfrm>
          <a:prstGeom prst="rect">
            <a:avLst/>
          </a:prstGeom>
        </p:spPr>
        <p:txBody>
          <a:bodyPr wrap="square">
            <a:spAutoFit/>
          </a:bodyPr>
          <a:lstStyle/>
          <a:p>
            <a:r>
              <a:rPr lang="en-US" dirty="0">
                <a:solidFill>
                  <a:schemeClr val="accent3">
                    <a:lumMod val="20000"/>
                    <a:lumOff val="80000"/>
                  </a:schemeClr>
                </a:solidFill>
                <a:latin typeface="Roboto" panose="02000000000000000000" pitchFamily="2" charset="0"/>
                <a:ea typeface="Roboto" panose="02000000000000000000" pitchFamily="2" charset="0"/>
              </a:rPr>
              <a:t>Charles Wilson</a:t>
            </a:r>
          </a:p>
          <a:p>
            <a:r>
              <a:rPr lang="en-US" dirty="0">
                <a:solidFill>
                  <a:schemeClr val="accent3">
                    <a:lumMod val="20000"/>
                    <a:lumOff val="80000"/>
                  </a:schemeClr>
                </a:solidFill>
                <a:latin typeface="Roboto" panose="02000000000000000000" pitchFamily="2" charset="0"/>
                <a:ea typeface="Roboto" panose="02000000000000000000" pitchFamily="2" charset="0"/>
              </a:rPr>
              <a:t>Senior Principal Engineer, Cybersecurity Development Lifecycle Practice </a:t>
            </a: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Summary Information</a:t>
            </a:r>
            <a:endParaRPr dirty="0"/>
          </a:p>
        </p:txBody>
      </p:sp>
      <p:pic>
        <p:nvPicPr>
          <p:cNvPr id="4" name="Picture 3">
            <a:extLst>
              <a:ext uri="{FF2B5EF4-FFF2-40B4-BE49-F238E27FC236}">
                <a16:creationId xmlns:a16="http://schemas.microsoft.com/office/drawing/2014/main" id="{9D44F97F-CC32-BB35-72AD-5003C85EDDFA}"/>
              </a:ext>
            </a:extLst>
          </p:cNvPr>
          <p:cNvPicPr>
            <a:picLocks noChangeAspect="1"/>
          </p:cNvPicPr>
          <p:nvPr/>
        </p:nvPicPr>
        <p:blipFill>
          <a:blip r:embed="rId3"/>
          <a:stretch>
            <a:fillRect/>
          </a:stretch>
        </p:blipFill>
        <p:spPr>
          <a:xfrm>
            <a:off x="567316" y="4345941"/>
            <a:ext cx="11054193" cy="408940"/>
          </a:xfrm>
          <a:prstGeom prst="rect">
            <a:avLst/>
          </a:prstGeom>
        </p:spPr>
      </p:pic>
      <p:pic>
        <p:nvPicPr>
          <p:cNvPr id="5" name="Picture 4">
            <a:extLst>
              <a:ext uri="{FF2B5EF4-FFF2-40B4-BE49-F238E27FC236}">
                <a16:creationId xmlns:a16="http://schemas.microsoft.com/office/drawing/2014/main" id="{4F9C05FD-A234-2A01-BD33-BF9731EEC87D}"/>
              </a:ext>
            </a:extLst>
          </p:cNvPr>
          <p:cNvPicPr>
            <a:picLocks noChangeAspect="1"/>
          </p:cNvPicPr>
          <p:nvPr/>
        </p:nvPicPr>
        <p:blipFill>
          <a:blip r:embed="rId4"/>
          <a:stretch>
            <a:fillRect/>
          </a:stretch>
        </p:blipFill>
        <p:spPr>
          <a:xfrm>
            <a:off x="2208213" y="1478281"/>
            <a:ext cx="7772399" cy="1609817"/>
          </a:xfrm>
          <a:prstGeom prst="rect">
            <a:avLst/>
          </a:prstGeom>
        </p:spPr>
      </p:pic>
    </p:spTree>
    <p:extLst>
      <p:ext uri="{BB962C8B-B14F-4D97-AF65-F5344CB8AC3E}">
        <p14:creationId xmlns:p14="http://schemas.microsoft.com/office/powerpoint/2010/main" val="21978941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Worksheet Topics</a:t>
            </a:r>
            <a:endParaRPr dirty="0"/>
          </a:p>
        </p:txBody>
      </p:sp>
      <p:sp>
        <p:nvSpPr>
          <p:cNvPr id="9" name="TextBox 8">
            <a:extLst>
              <a:ext uri="{FF2B5EF4-FFF2-40B4-BE49-F238E27FC236}">
                <a16:creationId xmlns:a16="http://schemas.microsoft.com/office/drawing/2014/main" id="{FFC716E6-326F-0343-97E4-E62E35BCBDB9}"/>
              </a:ext>
            </a:extLst>
          </p:cNvPr>
          <p:cNvSpPr txBox="1"/>
          <p:nvPr/>
        </p:nvSpPr>
        <p:spPr>
          <a:xfrm>
            <a:off x="455619" y="1134338"/>
            <a:ext cx="5639036" cy="5264518"/>
          </a:xfrm>
          <a:prstGeom prst="rect">
            <a:avLst/>
          </a:prstGeom>
          <a:noFill/>
        </p:spPr>
        <p:txBody>
          <a:bodyPr wrap="square">
            <a:spAutoFit/>
          </a:bodyPr>
          <a:lstStyle/>
          <a:p>
            <a:pPr marL="285755" indent="-285755">
              <a:buFont typeface="Arial" panose="020B0604020202020204" pitchFamily="34" charset="0"/>
              <a:buChar char="•"/>
            </a:pPr>
            <a:r>
              <a:rPr lang="en-US" sz="2801" dirty="0">
                <a:latin typeface=""/>
              </a:rPr>
              <a:t>Documentation </a:t>
            </a:r>
          </a:p>
          <a:p>
            <a:pPr marL="285755" indent="-285755">
              <a:buFont typeface="Arial" panose="020B0604020202020204" pitchFamily="34" charset="0"/>
              <a:buChar char="•"/>
            </a:pPr>
            <a:r>
              <a:rPr lang="en-US" sz="2801" dirty="0">
                <a:latin typeface=""/>
              </a:rPr>
              <a:t>PII management </a:t>
            </a:r>
          </a:p>
          <a:p>
            <a:pPr marL="285755" indent="-285755">
              <a:buFont typeface="Arial" panose="020B0604020202020204" pitchFamily="34" charset="0"/>
              <a:buChar char="•"/>
            </a:pPr>
            <a:r>
              <a:rPr lang="en-US" sz="2801" dirty="0">
                <a:latin typeface=""/>
              </a:rPr>
              <a:t>Automatic logoff</a:t>
            </a:r>
          </a:p>
          <a:p>
            <a:pPr marL="285755" indent="-285755">
              <a:buFont typeface="Arial" panose="020B0604020202020204" pitchFamily="34" charset="0"/>
              <a:buChar char="•"/>
            </a:pPr>
            <a:r>
              <a:rPr lang="en-US" sz="2801" dirty="0">
                <a:latin typeface=""/>
              </a:rPr>
              <a:t>Audit controls </a:t>
            </a:r>
          </a:p>
          <a:p>
            <a:pPr marL="285755" indent="-285755">
              <a:buFont typeface="Arial" panose="020B0604020202020204" pitchFamily="34" charset="0"/>
              <a:buChar char="•"/>
            </a:pPr>
            <a:r>
              <a:rPr lang="en-US" sz="2801" dirty="0">
                <a:latin typeface=""/>
              </a:rPr>
              <a:t>Access controls </a:t>
            </a:r>
          </a:p>
          <a:p>
            <a:pPr marL="285755" indent="-285755">
              <a:buFont typeface="Arial" panose="020B0604020202020204" pitchFamily="34" charset="0"/>
              <a:buChar char="•"/>
            </a:pPr>
            <a:r>
              <a:rPr lang="en-US" sz="2801" dirty="0">
                <a:latin typeface=""/>
              </a:rPr>
              <a:t>Product upgrading </a:t>
            </a:r>
          </a:p>
          <a:p>
            <a:pPr marL="285755" indent="-285755">
              <a:buFont typeface="Arial" panose="020B0604020202020204" pitchFamily="34" charset="0"/>
              <a:buChar char="•"/>
            </a:pPr>
            <a:r>
              <a:rPr lang="en-US" sz="2801" dirty="0">
                <a:latin typeface=""/>
              </a:rPr>
              <a:t>Data de-identification</a:t>
            </a:r>
          </a:p>
          <a:p>
            <a:pPr marL="285755" indent="-285755">
              <a:buFont typeface="Arial" panose="020B0604020202020204" pitchFamily="34" charset="0"/>
              <a:buChar char="•"/>
            </a:pPr>
            <a:r>
              <a:rPr lang="en-US" sz="2801" dirty="0">
                <a:latin typeface=""/>
              </a:rPr>
              <a:t>Data backup </a:t>
            </a:r>
          </a:p>
          <a:p>
            <a:pPr marL="285755" indent="-285755">
              <a:buFont typeface="Arial" panose="020B0604020202020204" pitchFamily="34" charset="0"/>
              <a:buChar char="•"/>
            </a:pPr>
            <a:r>
              <a:rPr lang="en-US" sz="2801" dirty="0">
                <a:latin typeface=""/>
              </a:rPr>
              <a:t>Disaster recovery </a:t>
            </a:r>
          </a:p>
          <a:p>
            <a:pPr marL="285755" indent="-285755">
              <a:buFont typeface="Arial" panose="020B0604020202020204" pitchFamily="34" charset="0"/>
              <a:buChar char="•"/>
            </a:pPr>
            <a:r>
              <a:rPr lang="en-US" sz="2801" dirty="0">
                <a:latin typeface=""/>
              </a:rPr>
              <a:t>Data integrity / authenticity </a:t>
            </a:r>
          </a:p>
          <a:p>
            <a:pPr marL="285755" indent="-285755">
              <a:buFont typeface="Arial" panose="020B0604020202020204" pitchFamily="34" charset="0"/>
              <a:buChar char="•"/>
            </a:pPr>
            <a:r>
              <a:rPr lang="en-US" sz="2801" dirty="0">
                <a:latin typeface=""/>
              </a:rPr>
              <a:t>Malware handling</a:t>
            </a:r>
          </a:p>
          <a:p>
            <a:pPr marL="285755" indent="-285755">
              <a:buFont typeface="Arial" panose="020B0604020202020204" pitchFamily="34" charset="0"/>
              <a:buChar char="•"/>
            </a:pPr>
            <a:r>
              <a:rPr lang="en-US" sz="2801" dirty="0">
                <a:latin typeface=""/>
              </a:rPr>
              <a:t>Device authentication</a:t>
            </a:r>
          </a:p>
        </p:txBody>
      </p:sp>
      <p:sp>
        <p:nvSpPr>
          <p:cNvPr id="10" name="TextBox 9">
            <a:extLst>
              <a:ext uri="{FF2B5EF4-FFF2-40B4-BE49-F238E27FC236}">
                <a16:creationId xmlns:a16="http://schemas.microsoft.com/office/drawing/2014/main" id="{9D074814-9006-AEED-1A0F-BCB755E7BCDB}"/>
              </a:ext>
            </a:extLst>
          </p:cNvPr>
          <p:cNvSpPr txBox="1"/>
          <p:nvPr/>
        </p:nvSpPr>
        <p:spPr>
          <a:xfrm>
            <a:off x="6094655" y="1134339"/>
            <a:ext cx="5782386" cy="5264518"/>
          </a:xfrm>
          <a:prstGeom prst="rect">
            <a:avLst/>
          </a:prstGeom>
          <a:noFill/>
        </p:spPr>
        <p:txBody>
          <a:bodyPr wrap="square">
            <a:spAutoFit/>
          </a:bodyPr>
          <a:lstStyle/>
          <a:p>
            <a:pPr marL="285755" indent="-285755">
              <a:buFont typeface="Arial" panose="020B0604020202020204" pitchFamily="34" charset="0"/>
              <a:buChar char="•"/>
            </a:pPr>
            <a:r>
              <a:rPr lang="en-US" sz="2801" dirty="0">
                <a:latin typeface=""/>
              </a:rPr>
              <a:t>Device connectivity</a:t>
            </a:r>
          </a:p>
          <a:p>
            <a:pPr marL="285755" indent="-285755">
              <a:buFont typeface="Arial" panose="020B0604020202020204" pitchFamily="34" charset="0"/>
              <a:buChar char="•"/>
            </a:pPr>
            <a:r>
              <a:rPr lang="en-US" sz="2801" dirty="0">
                <a:latin typeface=""/>
              </a:rPr>
              <a:t>User authentication</a:t>
            </a:r>
          </a:p>
          <a:p>
            <a:pPr marL="285755" indent="-285755">
              <a:buFont typeface="Arial" panose="020B0604020202020204" pitchFamily="34" charset="0"/>
              <a:buChar char="•"/>
            </a:pPr>
            <a:r>
              <a:rPr lang="en-US" sz="2801" dirty="0">
                <a:latin typeface=""/>
              </a:rPr>
              <a:t>Physical security</a:t>
            </a:r>
          </a:p>
          <a:p>
            <a:pPr marL="285755" indent="-285755">
              <a:buFont typeface="Arial" panose="020B0604020202020204" pitchFamily="34" charset="0"/>
              <a:buChar char="•"/>
            </a:pPr>
            <a:r>
              <a:rPr lang="en-US" sz="2801" dirty="0">
                <a:latin typeface=""/>
              </a:rPr>
              <a:t>Device lifecycle management </a:t>
            </a:r>
          </a:p>
          <a:p>
            <a:pPr marL="285755" indent="-285755">
              <a:buFont typeface="Arial" panose="020B0604020202020204" pitchFamily="34" charset="0"/>
              <a:buChar char="•"/>
            </a:pPr>
            <a:r>
              <a:rPr lang="en-US" sz="2801" dirty="0">
                <a:latin typeface=""/>
              </a:rPr>
              <a:t>Software bill-of-materials (SBOM) </a:t>
            </a:r>
          </a:p>
          <a:p>
            <a:pPr marL="285755" indent="-285755">
              <a:buFont typeface="Arial" panose="020B0604020202020204" pitchFamily="34" charset="0"/>
              <a:buChar char="•"/>
            </a:pPr>
            <a:r>
              <a:rPr lang="en-US" sz="2801" dirty="0">
                <a:latin typeface=""/>
              </a:rPr>
              <a:t>Hardening</a:t>
            </a:r>
          </a:p>
          <a:p>
            <a:pPr marL="285755" indent="-285755">
              <a:buFont typeface="Arial" panose="020B0604020202020204" pitchFamily="34" charset="0"/>
              <a:buChar char="•"/>
            </a:pPr>
            <a:r>
              <a:rPr lang="en-US" sz="2801" dirty="0">
                <a:latin typeface=""/>
              </a:rPr>
              <a:t>Security guidance</a:t>
            </a:r>
          </a:p>
          <a:p>
            <a:pPr marL="285755" indent="-285755">
              <a:buFont typeface="Arial" panose="020B0604020202020204" pitchFamily="34" charset="0"/>
              <a:buChar char="•"/>
            </a:pPr>
            <a:r>
              <a:rPr lang="en-US" sz="2801" dirty="0">
                <a:latin typeface=""/>
              </a:rPr>
              <a:t>Data storage confidentiality</a:t>
            </a:r>
          </a:p>
          <a:p>
            <a:pPr marL="285755" indent="-285755">
              <a:buFont typeface="Arial" panose="020B0604020202020204" pitchFamily="34" charset="0"/>
              <a:buChar char="•"/>
            </a:pPr>
            <a:r>
              <a:rPr lang="en-US" sz="2801" dirty="0">
                <a:latin typeface=""/>
              </a:rPr>
              <a:t>Data transmission confidentiality</a:t>
            </a:r>
          </a:p>
          <a:p>
            <a:pPr marL="285755" indent="-285755">
              <a:buFont typeface="Arial" panose="020B0604020202020204" pitchFamily="34" charset="0"/>
              <a:buChar char="•"/>
            </a:pPr>
            <a:r>
              <a:rPr lang="en-US" sz="2801" dirty="0">
                <a:latin typeface=""/>
              </a:rPr>
              <a:t>Data transmission integrity</a:t>
            </a:r>
          </a:p>
          <a:p>
            <a:pPr marL="285755" indent="-285755">
              <a:buFont typeface="Arial" panose="020B0604020202020204" pitchFamily="34" charset="0"/>
              <a:buChar char="•"/>
            </a:pPr>
            <a:r>
              <a:rPr lang="en-US" sz="2801" dirty="0">
                <a:latin typeface=""/>
              </a:rPr>
              <a:t>Connectivity / remote access</a:t>
            </a:r>
          </a:p>
          <a:p>
            <a:pPr marL="285755" indent="-285755">
              <a:buFont typeface="Arial" panose="020B0604020202020204" pitchFamily="34" charset="0"/>
              <a:buChar char="•"/>
            </a:pPr>
            <a:r>
              <a:rPr lang="en-US" sz="2801" dirty="0">
                <a:latin typeface=""/>
              </a:rPr>
              <a:t>Other </a:t>
            </a:r>
          </a:p>
        </p:txBody>
      </p:sp>
    </p:spTree>
    <p:extLst>
      <p:ext uri="{BB962C8B-B14F-4D97-AF65-F5344CB8AC3E}">
        <p14:creationId xmlns:p14="http://schemas.microsoft.com/office/powerpoint/2010/main" val="601099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Worksheet Columns</a:t>
            </a:r>
            <a:endParaRPr dirty="0"/>
          </a:p>
        </p:txBody>
      </p:sp>
      <p:pic>
        <p:nvPicPr>
          <p:cNvPr id="5" name="Picture 4">
            <a:extLst>
              <a:ext uri="{FF2B5EF4-FFF2-40B4-BE49-F238E27FC236}">
                <a16:creationId xmlns:a16="http://schemas.microsoft.com/office/drawing/2014/main" id="{287B47B0-AC33-B777-A827-A68FB0B0E2B0}"/>
              </a:ext>
            </a:extLst>
          </p:cNvPr>
          <p:cNvPicPr>
            <a:picLocks noChangeAspect="1"/>
          </p:cNvPicPr>
          <p:nvPr/>
        </p:nvPicPr>
        <p:blipFill>
          <a:blip r:embed="rId3"/>
          <a:stretch>
            <a:fillRect/>
          </a:stretch>
        </p:blipFill>
        <p:spPr>
          <a:xfrm>
            <a:off x="1224586" y="1781921"/>
            <a:ext cx="9739654" cy="372000"/>
          </a:xfrm>
          <a:prstGeom prst="rect">
            <a:avLst/>
          </a:prstGeom>
        </p:spPr>
      </p:pic>
      <p:pic>
        <p:nvPicPr>
          <p:cNvPr id="7" name="Picture 6">
            <a:extLst>
              <a:ext uri="{FF2B5EF4-FFF2-40B4-BE49-F238E27FC236}">
                <a16:creationId xmlns:a16="http://schemas.microsoft.com/office/drawing/2014/main" id="{3DEA879C-061E-3776-F25F-E44CFF148A64}"/>
              </a:ext>
            </a:extLst>
          </p:cNvPr>
          <p:cNvPicPr>
            <a:picLocks noChangeAspect="1"/>
          </p:cNvPicPr>
          <p:nvPr/>
        </p:nvPicPr>
        <p:blipFill>
          <a:blip r:embed="rId4"/>
          <a:stretch>
            <a:fillRect/>
          </a:stretch>
        </p:blipFill>
        <p:spPr>
          <a:xfrm>
            <a:off x="1224584" y="1289045"/>
            <a:ext cx="9739654" cy="236726"/>
          </a:xfrm>
          <a:prstGeom prst="rect">
            <a:avLst/>
          </a:prstGeom>
        </p:spPr>
      </p:pic>
    </p:spTree>
    <p:extLst>
      <p:ext uri="{BB962C8B-B14F-4D97-AF65-F5344CB8AC3E}">
        <p14:creationId xmlns:p14="http://schemas.microsoft.com/office/powerpoint/2010/main" val="38925303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Answer Options</a:t>
            </a:r>
            <a:endParaRPr dirty="0"/>
          </a:p>
        </p:txBody>
      </p:sp>
      <p:pic>
        <p:nvPicPr>
          <p:cNvPr id="4" name="Picture 3">
            <a:extLst>
              <a:ext uri="{FF2B5EF4-FFF2-40B4-BE49-F238E27FC236}">
                <a16:creationId xmlns:a16="http://schemas.microsoft.com/office/drawing/2014/main" id="{FC07433C-A5F4-0690-D843-17CD947A9E5E}"/>
              </a:ext>
            </a:extLst>
          </p:cNvPr>
          <p:cNvPicPr>
            <a:picLocks noChangeAspect="1"/>
          </p:cNvPicPr>
          <p:nvPr/>
        </p:nvPicPr>
        <p:blipFill>
          <a:blip r:embed="rId3"/>
          <a:stretch>
            <a:fillRect/>
          </a:stretch>
        </p:blipFill>
        <p:spPr>
          <a:xfrm>
            <a:off x="2005012" y="2711450"/>
            <a:ext cx="7772399" cy="1363790"/>
          </a:xfrm>
          <a:prstGeom prst="rect">
            <a:avLst/>
          </a:prstGeom>
        </p:spPr>
      </p:pic>
      <p:sp>
        <p:nvSpPr>
          <p:cNvPr id="2" name="Rounded Rectangle 1">
            <a:extLst>
              <a:ext uri="{FF2B5EF4-FFF2-40B4-BE49-F238E27FC236}">
                <a16:creationId xmlns:a16="http://schemas.microsoft.com/office/drawing/2014/main" id="{A2D17C6F-C136-C150-EA25-948B7B33934E}"/>
              </a:ext>
            </a:extLst>
          </p:cNvPr>
          <p:cNvSpPr/>
          <p:nvPr/>
        </p:nvSpPr>
        <p:spPr>
          <a:xfrm>
            <a:off x="7620000" y="2630280"/>
            <a:ext cx="2157411" cy="1535320"/>
          </a:xfrm>
          <a:prstGeom prst="roundRect">
            <a:avLst>
              <a:gd name="adj" fmla="val 6338"/>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83249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Default Answer Values</a:t>
            </a:r>
            <a:endParaRPr dirty="0"/>
          </a:p>
        </p:txBody>
      </p:sp>
      <p:pic>
        <p:nvPicPr>
          <p:cNvPr id="6" name="Picture 5">
            <a:extLst>
              <a:ext uri="{FF2B5EF4-FFF2-40B4-BE49-F238E27FC236}">
                <a16:creationId xmlns:a16="http://schemas.microsoft.com/office/drawing/2014/main" id="{B6CF226E-4469-C434-6469-8E4A2195F5A0}"/>
              </a:ext>
            </a:extLst>
          </p:cNvPr>
          <p:cNvPicPr>
            <a:picLocks noChangeAspect="1"/>
          </p:cNvPicPr>
          <p:nvPr/>
        </p:nvPicPr>
        <p:blipFill>
          <a:blip r:embed="rId3"/>
          <a:stretch>
            <a:fillRect/>
          </a:stretch>
        </p:blipFill>
        <p:spPr>
          <a:xfrm>
            <a:off x="2208213" y="1731147"/>
            <a:ext cx="7772399" cy="3395707"/>
          </a:xfrm>
          <a:prstGeom prst="rect">
            <a:avLst/>
          </a:prstGeom>
        </p:spPr>
      </p:pic>
      <p:sp>
        <p:nvSpPr>
          <p:cNvPr id="7" name="Rounded Rectangle 6">
            <a:extLst>
              <a:ext uri="{FF2B5EF4-FFF2-40B4-BE49-F238E27FC236}">
                <a16:creationId xmlns:a16="http://schemas.microsoft.com/office/drawing/2014/main" id="{A2CC507B-2F47-C33B-EA29-1BBE42BC9A8F}"/>
              </a:ext>
            </a:extLst>
          </p:cNvPr>
          <p:cNvSpPr/>
          <p:nvPr/>
        </p:nvSpPr>
        <p:spPr>
          <a:xfrm>
            <a:off x="8006080" y="1819079"/>
            <a:ext cx="2082800" cy="3395709"/>
          </a:xfrm>
          <a:prstGeom prst="roundRect">
            <a:avLst>
              <a:gd name="adj" fmla="val 6338"/>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57042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Answer Notes</a:t>
            </a:r>
            <a:endParaRPr dirty="0"/>
          </a:p>
        </p:txBody>
      </p:sp>
      <p:pic>
        <p:nvPicPr>
          <p:cNvPr id="3" name="Picture 2">
            <a:extLst>
              <a:ext uri="{FF2B5EF4-FFF2-40B4-BE49-F238E27FC236}">
                <a16:creationId xmlns:a16="http://schemas.microsoft.com/office/drawing/2014/main" id="{0D7DCC6B-4FDC-A645-A8F9-B0486EC4E69C}"/>
              </a:ext>
            </a:extLst>
          </p:cNvPr>
          <p:cNvPicPr>
            <a:picLocks noChangeAspect="1"/>
          </p:cNvPicPr>
          <p:nvPr/>
        </p:nvPicPr>
        <p:blipFill>
          <a:blip r:embed="rId3"/>
          <a:stretch>
            <a:fillRect/>
          </a:stretch>
        </p:blipFill>
        <p:spPr>
          <a:xfrm>
            <a:off x="1224586" y="1781921"/>
            <a:ext cx="9739654" cy="372000"/>
          </a:xfrm>
          <a:prstGeom prst="rect">
            <a:avLst/>
          </a:prstGeom>
        </p:spPr>
      </p:pic>
      <p:pic>
        <p:nvPicPr>
          <p:cNvPr id="6" name="Picture 5">
            <a:extLst>
              <a:ext uri="{FF2B5EF4-FFF2-40B4-BE49-F238E27FC236}">
                <a16:creationId xmlns:a16="http://schemas.microsoft.com/office/drawing/2014/main" id="{946E6A75-A34C-2A1F-5614-54968AAFF3F6}"/>
              </a:ext>
            </a:extLst>
          </p:cNvPr>
          <p:cNvPicPr>
            <a:picLocks noChangeAspect="1"/>
          </p:cNvPicPr>
          <p:nvPr/>
        </p:nvPicPr>
        <p:blipFill>
          <a:blip r:embed="rId4"/>
          <a:stretch>
            <a:fillRect/>
          </a:stretch>
        </p:blipFill>
        <p:spPr>
          <a:xfrm>
            <a:off x="2208211" y="3209291"/>
            <a:ext cx="7772399" cy="1380999"/>
          </a:xfrm>
          <a:prstGeom prst="rect">
            <a:avLst/>
          </a:prstGeom>
        </p:spPr>
      </p:pic>
      <p:pic>
        <p:nvPicPr>
          <p:cNvPr id="4" name="Picture 3">
            <a:extLst>
              <a:ext uri="{FF2B5EF4-FFF2-40B4-BE49-F238E27FC236}">
                <a16:creationId xmlns:a16="http://schemas.microsoft.com/office/drawing/2014/main" id="{52C34CC0-B5DA-6CCB-D45A-548A1DF5E2C5}"/>
              </a:ext>
            </a:extLst>
          </p:cNvPr>
          <p:cNvPicPr>
            <a:picLocks noChangeAspect="1"/>
          </p:cNvPicPr>
          <p:nvPr/>
        </p:nvPicPr>
        <p:blipFill>
          <a:blip r:embed="rId5"/>
          <a:stretch>
            <a:fillRect/>
          </a:stretch>
        </p:blipFill>
        <p:spPr>
          <a:xfrm>
            <a:off x="1224584" y="1289045"/>
            <a:ext cx="9739654" cy="236726"/>
          </a:xfrm>
          <a:prstGeom prst="rect">
            <a:avLst/>
          </a:prstGeom>
        </p:spPr>
      </p:pic>
      <p:sp>
        <p:nvSpPr>
          <p:cNvPr id="2" name="Rounded Rectangle 1">
            <a:extLst>
              <a:ext uri="{FF2B5EF4-FFF2-40B4-BE49-F238E27FC236}">
                <a16:creationId xmlns:a16="http://schemas.microsoft.com/office/drawing/2014/main" id="{7EDE3C7F-0AC5-C6AF-4714-2FE304791D33}"/>
              </a:ext>
            </a:extLst>
          </p:cNvPr>
          <p:cNvSpPr/>
          <p:nvPr/>
        </p:nvSpPr>
        <p:spPr>
          <a:xfrm>
            <a:off x="8097520" y="1198882"/>
            <a:ext cx="873760" cy="1031239"/>
          </a:xfrm>
          <a:prstGeom prst="roundRect">
            <a:avLst>
              <a:gd name="adj" fmla="val 6338"/>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63584859-F6BD-CB8F-5F1B-7A7AC0CBF6C0}"/>
              </a:ext>
            </a:extLst>
          </p:cNvPr>
          <p:cNvCxnSpPr>
            <a:cxnSpLocks/>
            <a:stCxn id="2" idx="2"/>
            <a:endCxn id="8" idx="0"/>
          </p:cNvCxnSpPr>
          <p:nvPr/>
        </p:nvCxnSpPr>
        <p:spPr>
          <a:xfrm flipH="1">
            <a:off x="6095999" y="2230120"/>
            <a:ext cx="2438400" cy="195580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CA90B7D4-B37A-9EC4-E733-338B75CAB53C}"/>
              </a:ext>
            </a:extLst>
          </p:cNvPr>
          <p:cNvSpPr/>
          <p:nvPr/>
        </p:nvSpPr>
        <p:spPr>
          <a:xfrm>
            <a:off x="2123440" y="4185920"/>
            <a:ext cx="7945120" cy="284481"/>
          </a:xfrm>
          <a:prstGeom prst="roundRect">
            <a:avLst>
              <a:gd name="adj" fmla="val 6338"/>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8828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Answer Explanations</a:t>
            </a:r>
            <a:endParaRPr dirty="0"/>
          </a:p>
        </p:txBody>
      </p:sp>
      <p:pic>
        <p:nvPicPr>
          <p:cNvPr id="3" name="Picture 2">
            <a:extLst>
              <a:ext uri="{FF2B5EF4-FFF2-40B4-BE49-F238E27FC236}">
                <a16:creationId xmlns:a16="http://schemas.microsoft.com/office/drawing/2014/main" id="{0D7DCC6B-4FDC-A645-A8F9-B0486EC4E69C}"/>
              </a:ext>
            </a:extLst>
          </p:cNvPr>
          <p:cNvPicPr>
            <a:picLocks noChangeAspect="1"/>
          </p:cNvPicPr>
          <p:nvPr/>
        </p:nvPicPr>
        <p:blipFill>
          <a:blip r:embed="rId3"/>
          <a:stretch>
            <a:fillRect/>
          </a:stretch>
        </p:blipFill>
        <p:spPr>
          <a:xfrm>
            <a:off x="1224586" y="1781921"/>
            <a:ext cx="9739654" cy="372000"/>
          </a:xfrm>
          <a:prstGeom prst="rect">
            <a:avLst/>
          </a:prstGeom>
        </p:spPr>
      </p:pic>
      <p:pic>
        <p:nvPicPr>
          <p:cNvPr id="4" name="Picture 3">
            <a:extLst>
              <a:ext uri="{FF2B5EF4-FFF2-40B4-BE49-F238E27FC236}">
                <a16:creationId xmlns:a16="http://schemas.microsoft.com/office/drawing/2014/main" id="{52C34CC0-B5DA-6CCB-D45A-548A1DF5E2C5}"/>
              </a:ext>
            </a:extLst>
          </p:cNvPr>
          <p:cNvPicPr>
            <a:picLocks noChangeAspect="1"/>
          </p:cNvPicPr>
          <p:nvPr/>
        </p:nvPicPr>
        <p:blipFill>
          <a:blip r:embed="rId4"/>
          <a:stretch>
            <a:fillRect/>
          </a:stretch>
        </p:blipFill>
        <p:spPr>
          <a:xfrm>
            <a:off x="1224584" y="1289045"/>
            <a:ext cx="9739654" cy="236726"/>
          </a:xfrm>
          <a:prstGeom prst="rect">
            <a:avLst/>
          </a:prstGeom>
        </p:spPr>
      </p:pic>
      <p:sp>
        <p:nvSpPr>
          <p:cNvPr id="2" name="Rounded Rectangle 1">
            <a:extLst>
              <a:ext uri="{FF2B5EF4-FFF2-40B4-BE49-F238E27FC236}">
                <a16:creationId xmlns:a16="http://schemas.microsoft.com/office/drawing/2014/main" id="{7EDE3C7F-0AC5-C6AF-4714-2FE304791D33}"/>
              </a:ext>
            </a:extLst>
          </p:cNvPr>
          <p:cNvSpPr/>
          <p:nvPr/>
        </p:nvSpPr>
        <p:spPr>
          <a:xfrm>
            <a:off x="8825949" y="1198882"/>
            <a:ext cx="2218414" cy="1031239"/>
          </a:xfrm>
          <a:prstGeom prst="roundRect">
            <a:avLst>
              <a:gd name="adj" fmla="val 6338"/>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49750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421423" cy="524399"/>
          </a:xfrm>
          <a:prstGeom prst="rect">
            <a:avLst/>
          </a:prstGeom>
        </p:spPr>
        <p:txBody>
          <a:bodyPr spcFirstLastPara="1" wrap="square" lIns="0" tIns="0" rIns="0" bIns="0" anchor="ctr" anchorCtr="0">
            <a:noAutofit/>
          </a:bodyPr>
          <a:lstStyle/>
          <a:p>
            <a:pPr>
              <a:lnSpc>
                <a:spcPct val="100000"/>
              </a:lnSpc>
            </a:pPr>
            <a:r>
              <a:rPr lang="en" dirty="0"/>
              <a:t>As-Is Assessment</a:t>
            </a:r>
            <a:endParaRPr dirty="0"/>
          </a:p>
        </p:txBody>
      </p:sp>
      <p:cxnSp>
        <p:nvCxnSpPr>
          <p:cNvPr id="9" name="Straight Arrow Connector 8">
            <a:extLst>
              <a:ext uri="{FF2B5EF4-FFF2-40B4-BE49-F238E27FC236}">
                <a16:creationId xmlns:a16="http://schemas.microsoft.com/office/drawing/2014/main" id="{813931E5-5EE8-E418-B784-119B10A394DA}"/>
              </a:ext>
            </a:extLst>
          </p:cNvPr>
          <p:cNvCxnSpPr/>
          <p:nvPr/>
        </p:nvCxnSpPr>
        <p:spPr>
          <a:xfrm>
            <a:off x="2687097" y="3429000"/>
            <a:ext cx="74847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D7B1E35-F577-71C5-4BF8-CC44E48DC196}"/>
              </a:ext>
            </a:extLst>
          </p:cNvPr>
          <p:cNvSpPr txBox="1"/>
          <p:nvPr/>
        </p:nvSpPr>
        <p:spPr>
          <a:xfrm>
            <a:off x="2635478" y="3443950"/>
            <a:ext cx="668162" cy="307697"/>
          </a:xfrm>
          <a:prstGeom prst="rect">
            <a:avLst/>
          </a:prstGeom>
          <a:noFill/>
        </p:spPr>
        <p:txBody>
          <a:bodyPr wrap="square" rtlCol="0">
            <a:spAutoFit/>
          </a:bodyPr>
          <a:lstStyle/>
          <a:p>
            <a:pPr algn="ctr"/>
            <a:r>
              <a:rPr lang="en-US" b="1" dirty="0"/>
              <a:t>today</a:t>
            </a:r>
          </a:p>
        </p:txBody>
      </p:sp>
      <p:sp>
        <p:nvSpPr>
          <p:cNvPr id="11" name="TextBox 10">
            <a:extLst>
              <a:ext uri="{FF2B5EF4-FFF2-40B4-BE49-F238E27FC236}">
                <a16:creationId xmlns:a16="http://schemas.microsoft.com/office/drawing/2014/main" id="{4260A2E3-2AC8-DC26-F754-4ADA172A305D}"/>
              </a:ext>
            </a:extLst>
          </p:cNvPr>
          <p:cNvSpPr txBox="1"/>
          <p:nvPr/>
        </p:nvSpPr>
        <p:spPr>
          <a:xfrm>
            <a:off x="9155244" y="3449069"/>
            <a:ext cx="1016553" cy="307777"/>
          </a:xfrm>
          <a:prstGeom prst="rect">
            <a:avLst/>
          </a:prstGeom>
          <a:noFill/>
        </p:spPr>
        <p:txBody>
          <a:bodyPr wrap="square" rtlCol="0">
            <a:spAutoFit/>
          </a:bodyPr>
          <a:lstStyle/>
          <a:p>
            <a:pPr algn="ctr"/>
            <a:r>
              <a:rPr lang="en-US" b="1" dirty="0"/>
              <a:t>someday</a:t>
            </a:r>
          </a:p>
        </p:txBody>
      </p:sp>
      <p:cxnSp>
        <p:nvCxnSpPr>
          <p:cNvPr id="12" name="Straight Connector 11">
            <a:extLst>
              <a:ext uri="{FF2B5EF4-FFF2-40B4-BE49-F238E27FC236}">
                <a16:creationId xmlns:a16="http://schemas.microsoft.com/office/drawing/2014/main" id="{B28B4B00-58B9-EDB2-3AE3-B07D220D24E7}"/>
              </a:ext>
            </a:extLst>
          </p:cNvPr>
          <p:cNvCxnSpPr/>
          <p:nvPr/>
        </p:nvCxnSpPr>
        <p:spPr>
          <a:xfrm>
            <a:off x="2947436" y="3341638"/>
            <a:ext cx="0" cy="16980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47B79D8-A4AD-0DA4-0ED2-1745A0E2A5ED}"/>
              </a:ext>
            </a:extLst>
          </p:cNvPr>
          <p:cNvCxnSpPr/>
          <p:nvPr/>
        </p:nvCxnSpPr>
        <p:spPr>
          <a:xfrm>
            <a:off x="9675810" y="3341638"/>
            <a:ext cx="0" cy="16980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Down Arrow 13">
            <a:extLst>
              <a:ext uri="{FF2B5EF4-FFF2-40B4-BE49-F238E27FC236}">
                <a16:creationId xmlns:a16="http://schemas.microsoft.com/office/drawing/2014/main" id="{2D42C9BD-8B77-6FA9-935C-C2850925EC84}"/>
              </a:ext>
            </a:extLst>
          </p:cNvPr>
          <p:cNvSpPr/>
          <p:nvPr/>
        </p:nvSpPr>
        <p:spPr>
          <a:xfrm>
            <a:off x="2687097" y="2610465"/>
            <a:ext cx="535426" cy="582561"/>
          </a:xfrm>
          <a:prstGeom prst="down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Multiply 14">
            <a:extLst>
              <a:ext uri="{FF2B5EF4-FFF2-40B4-BE49-F238E27FC236}">
                <a16:creationId xmlns:a16="http://schemas.microsoft.com/office/drawing/2014/main" id="{405C9B6A-FA68-F6FA-CFB4-54991C578F36}"/>
              </a:ext>
            </a:extLst>
          </p:cNvPr>
          <p:cNvSpPr/>
          <p:nvPr/>
        </p:nvSpPr>
        <p:spPr>
          <a:xfrm>
            <a:off x="9318161" y="2440657"/>
            <a:ext cx="715297" cy="900981"/>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54596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AVCDL on GitHub</a:t>
            </a:r>
            <a:endParaRPr dirty="0"/>
          </a:p>
        </p:txBody>
      </p:sp>
      <p:pic>
        <p:nvPicPr>
          <p:cNvPr id="4" name="Picture 3">
            <a:extLst>
              <a:ext uri="{FF2B5EF4-FFF2-40B4-BE49-F238E27FC236}">
                <a16:creationId xmlns:a16="http://schemas.microsoft.com/office/drawing/2014/main" id="{9B98602B-1BC4-904C-BFAC-74CE0F089CBA}"/>
              </a:ext>
            </a:extLst>
          </p:cNvPr>
          <p:cNvPicPr>
            <a:picLocks noChangeAspect="1"/>
          </p:cNvPicPr>
          <p:nvPr/>
        </p:nvPicPr>
        <p:blipFill>
          <a:blip r:embed="rId3"/>
          <a:srcRect/>
          <a:stretch/>
        </p:blipFill>
        <p:spPr>
          <a:xfrm>
            <a:off x="1778323" y="1034904"/>
            <a:ext cx="8632178" cy="5362414"/>
          </a:xfrm>
          <a:prstGeom prst="rect">
            <a:avLst/>
          </a:prstGeom>
        </p:spPr>
      </p:pic>
      <p:sp>
        <p:nvSpPr>
          <p:cNvPr id="2" name="Rectangle 1">
            <a:extLst>
              <a:ext uri="{FF2B5EF4-FFF2-40B4-BE49-F238E27FC236}">
                <a16:creationId xmlns:a16="http://schemas.microsoft.com/office/drawing/2014/main" id="{4038D5AC-F2CE-EEDF-F93C-BC5BEDC13283}"/>
              </a:ext>
            </a:extLst>
          </p:cNvPr>
          <p:cNvSpPr/>
          <p:nvPr/>
        </p:nvSpPr>
        <p:spPr>
          <a:xfrm>
            <a:off x="6476385" y="522829"/>
            <a:ext cx="5256824" cy="400110"/>
          </a:xfrm>
          <a:prstGeom prst="rect">
            <a:avLst/>
          </a:prstGeom>
        </p:spPr>
        <p:txBody>
          <a:bodyPr wrap="square">
            <a:spAutoFit/>
          </a:bodyPr>
          <a:lstStyle/>
          <a:p>
            <a:pPr algn="r">
              <a:spcAft>
                <a:spcPts val="1200"/>
              </a:spcAft>
            </a:pPr>
            <a:r>
              <a:rPr lang="en-US" sz="2000" b="1" dirty="0">
                <a:solidFill>
                  <a:srgbClr val="0070C0"/>
                </a:solidFill>
                <a:latin typeface="Courier New" panose="02070309020205020404" pitchFamily="49" charset="0"/>
                <a:cs typeface="Courier New" panose="02070309020205020404" pitchFamily="49" charset="0"/>
              </a:rPr>
              <a:t>https://github.com/nutonomy/AVCDL </a:t>
            </a:r>
          </a:p>
        </p:txBody>
      </p:sp>
    </p:spTree>
    <p:extLst>
      <p:ext uri="{BB962C8B-B14F-4D97-AF65-F5344CB8AC3E}">
        <p14:creationId xmlns:p14="http://schemas.microsoft.com/office/powerpoint/2010/main" val="3471660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7" y="460684"/>
            <a:ext cx="11277833" cy="524399"/>
          </a:xfrm>
          <a:prstGeom prst="rect">
            <a:avLst/>
          </a:prstGeom>
        </p:spPr>
        <p:txBody>
          <a:bodyPr spcFirstLastPara="1" wrap="square" lIns="0" tIns="0" rIns="0" bIns="0" anchor="ctr" anchorCtr="0">
            <a:noAutofit/>
          </a:bodyPr>
          <a:lstStyle/>
          <a:p>
            <a:pPr>
              <a:lnSpc>
                <a:spcPct val="100000"/>
              </a:lnSpc>
            </a:pPr>
            <a:r>
              <a:rPr lang="en" dirty="0"/>
              <a:t>Supply Chain Training Path – Next Steps</a:t>
            </a:r>
            <a:endParaRPr dirty="0"/>
          </a:p>
        </p:txBody>
      </p:sp>
      <p:pic>
        <p:nvPicPr>
          <p:cNvPr id="5" name="Picture 4">
            <a:extLst>
              <a:ext uri="{FF2B5EF4-FFF2-40B4-BE49-F238E27FC236}">
                <a16:creationId xmlns:a16="http://schemas.microsoft.com/office/drawing/2014/main" id="{13C70310-CCBA-0F61-671E-FF8123C35EC5}"/>
              </a:ext>
            </a:extLst>
          </p:cNvPr>
          <p:cNvPicPr>
            <a:picLocks noChangeAspect="1"/>
          </p:cNvPicPr>
          <p:nvPr/>
        </p:nvPicPr>
        <p:blipFill>
          <a:blip r:embed="rId3"/>
          <a:stretch>
            <a:fillRect/>
          </a:stretch>
        </p:blipFill>
        <p:spPr>
          <a:xfrm>
            <a:off x="2791221" y="985084"/>
            <a:ext cx="6606384" cy="5121803"/>
          </a:xfrm>
          <a:prstGeom prst="rect">
            <a:avLst/>
          </a:prstGeom>
        </p:spPr>
      </p:pic>
    </p:spTree>
    <p:extLst>
      <p:ext uri="{BB962C8B-B14F-4D97-AF65-F5344CB8AC3E}">
        <p14:creationId xmlns:p14="http://schemas.microsoft.com/office/powerpoint/2010/main" val="2777678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7" y="460684"/>
            <a:ext cx="11277833" cy="524399"/>
          </a:xfrm>
          <a:prstGeom prst="rect">
            <a:avLst/>
          </a:prstGeom>
        </p:spPr>
        <p:txBody>
          <a:bodyPr spcFirstLastPara="1" wrap="square" lIns="0" tIns="0" rIns="0" bIns="0" anchor="ctr" anchorCtr="0">
            <a:noAutofit/>
          </a:bodyPr>
          <a:lstStyle/>
          <a:p>
            <a:pPr>
              <a:lnSpc>
                <a:spcPct val="100000"/>
              </a:lnSpc>
            </a:pPr>
            <a:r>
              <a:rPr lang="en" dirty="0"/>
              <a:t>Supply Chain Training Path</a:t>
            </a:r>
            <a:endParaRPr dirty="0"/>
          </a:p>
        </p:txBody>
      </p:sp>
      <p:pic>
        <p:nvPicPr>
          <p:cNvPr id="5" name="Picture 4">
            <a:extLst>
              <a:ext uri="{FF2B5EF4-FFF2-40B4-BE49-F238E27FC236}">
                <a16:creationId xmlns:a16="http://schemas.microsoft.com/office/drawing/2014/main" id="{13C70310-CCBA-0F61-671E-FF8123C35EC5}"/>
              </a:ext>
            </a:extLst>
          </p:cNvPr>
          <p:cNvPicPr>
            <a:picLocks noChangeAspect="1"/>
          </p:cNvPicPr>
          <p:nvPr/>
        </p:nvPicPr>
        <p:blipFill>
          <a:blip r:embed="rId3"/>
          <a:stretch>
            <a:fillRect/>
          </a:stretch>
        </p:blipFill>
        <p:spPr>
          <a:xfrm>
            <a:off x="2791221" y="985084"/>
            <a:ext cx="6606384" cy="5121803"/>
          </a:xfrm>
          <a:prstGeom prst="rect">
            <a:avLst/>
          </a:prstGeom>
        </p:spPr>
      </p:pic>
    </p:spTree>
    <p:extLst>
      <p:ext uri="{BB962C8B-B14F-4D97-AF65-F5344CB8AC3E}">
        <p14:creationId xmlns:p14="http://schemas.microsoft.com/office/powerpoint/2010/main" val="19686795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147"/>
          <p:cNvSpPr txBox="1">
            <a:spLocks noGrp="1"/>
          </p:cNvSpPr>
          <p:nvPr>
            <p:ph type="title"/>
          </p:nvPr>
        </p:nvSpPr>
        <p:spPr>
          <a:xfrm>
            <a:off x="455617" y="460684"/>
            <a:ext cx="11277590" cy="524399"/>
          </a:xfrm>
          <a:prstGeom prst="rect">
            <a:avLst/>
          </a:prstGeom>
        </p:spPr>
        <p:txBody>
          <a:bodyPr spcFirstLastPara="1" wrap="square" lIns="0" tIns="0" rIns="0" bIns="0" anchor="ctr" anchorCtr="0">
            <a:noAutofit/>
          </a:bodyPr>
          <a:lstStyle/>
          <a:p>
            <a:pPr>
              <a:lnSpc>
                <a:spcPct val="100000"/>
              </a:lnSpc>
            </a:pPr>
            <a:r>
              <a:rPr lang="en" dirty="0"/>
              <a:t>References</a:t>
            </a:r>
            <a:endParaRPr dirty="0"/>
          </a:p>
        </p:txBody>
      </p:sp>
      <p:sp>
        <p:nvSpPr>
          <p:cNvPr id="6" name="Google Shape;879;p147">
            <a:extLst>
              <a:ext uri="{FF2B5EF4-FFF2-40B4-BE49-F238E27FC236}">
                <a16:creationId xmlns:a16="http://schemas.microsoft.com/office/drawing/2014/main" id="{62E5AFC2-2A26-CB49-B6DE-929E6E719FC5}"/>
              </a:ext>
            </a:extLst>
          </p:cNvPr>
          <p:cNvSpPr txBox="1">
            <a:spLocks/>
          </p:cNvSpPr>
          <p:nvPr/>
        </p:nvSpPr>
        <p:spPr>
          <a:xfrm>
            <a:off x="455617" y="1146448"/>
            <a:ext cx="11277592" cy="4893647"/>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L="457200" marR="0" lvl="0" indent="-228600" algn="l" rtl="0">
              <a:lnSpc>
                <a:spcPct val="100000"/>
              </a:lnSpc>
              <a:spcBef>
                <a:spcPts val="1800"/>
              </a:spcBef>
              <a:spcAft>
                <a:spcPts val="0"/>
              </a:spcAft>
              <a:buClr>
                <a:schemeClr val="dk1"/>
              </a:buClr>
              <a:buSzPts val="2000"/>
              <a:buFont typeface="Roboto"/>
              <a:buNone/>
              <a:defRPr sz="2000" b="0" i="0" u="none" strike="noStrike" cap="none">
                <a:solidFill>
                  <a:schemeClr val="dk1"/>
                </a:solidFill>
                <a:latin typeface="Roboto"/>
                <a:ea typeface="Roboto"/>
                <a:cs typeface="Roboto"/>
                <a:sym typeface="Roboto"/>
              </a:defRPr>
            </a:lvl1pPr>
            <a:lvl2pPr marL="914400" marR="0" lvl="1" indent="-342900" algn="l" rtl="0">
              <a:lnSpc>
                <a:spcPct val="100000"/>
              </a:lnSpc>
              <a:spcBef>
                <a:spcPts val="6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600"/>
              </a:spcBef>
              <a:spcAft>
                <a:spcPts val="0"/>
              </a:spcAft>
              <a:buClr>
                <a:schemeClr val="dk1"/>
              </a:buClr>
              <a:buSzPts val="1600"/>
              <a:buFont typeface="Merriweather Sans"/>
              <a:buChar char="−"/>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3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300"/>
              </a:spcBef>
              <a:spcAft>
                <a:spcPts val="0"/>
              </a:spcAft>
              <a:buClr>
                <a:schemeClr val="dk1"/>
              </a:buClr>
              <a:buSzPts val="1200"/>
              <a:buFont typeface="Merriweather Sans"/>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36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36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36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36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9pPr>
          </a:lstStyle>
          <a:p>
            <a:pPr marL="0" indent="0">
              <a:spcBef>
                <a:spcPts val="0"/>
              </a:spcBef>
            </a:pPr>
            <a:r>
              <a:rPr lang="en-US" b="1" dirty="0">
                <a:latin typeface="Roboto" panose="02000000000000000000" pitchFamily="2" charset="0"/>
                <a:ea typeface="Roboto" panose="02000000000000000000" pitchFamily="2" charset="0"/>
                <a:cs typeface="Courier New" panose="02070309020205020404" pitchFamily="49" charset="0"/>
              </a:rPr>
              <a:t>AVCDL (GitHub)</a:t>
            </a:r>
          </a:p>
          <a:p>
            <a:pPr marL="0" indent="0">
              <a:spcBef>
                <a:spcPts val="0"/>
              </a:spcBef>
              <a:spcAft>
                <a:spcPts val="1200"/>
              </a:spcAft>
            </a:pPr>
            <a:r>
              <a:rPr lang="en-US" sz="1400" b="1" dirty="0">
                <a:latin typeface="Courier New" panose="02070309020205020404" pitchFamily="49" charset="0"/>
                <a:cs typeface="Courier New" panose="02070309020205020404" pitchFamily="49" charset="0"/>
                <a:hlinkClick r:id="rId3"/>
              </a:rPr>
              <a:t>https://github.com/nutonomy/AVCDL</a:t>
            </a:r>
            <a:r>
              <a:rPr lang="en-US" sz="1400" b="1" dirty="0">
                <a:latin typeface="Courier New" panose="02070309020205020404" pitchFamily="49" charset="0"/>
                <a:cs typeface="Courier New" panose="02070309020205020404" pitchFamily="49" charset="0"/>
              </a:rPr>
              <a:t> </a:t>
            </a:r>
          </a:p>
          <a:p>
            <a:pPr marL="0" indent="0">
              <a:spcBef>
                <a:spcPts val="0"/>
              </a:spcBef>
            </a:pPr>
            <a:r>
              <a:rPr lang="en-US" b="1" dirty="0"/>
              <a:t>Safety data sheet</a:t>
            </a:r>
          </a:p>
          <a:p>
            <a:pPr marL="0" indent="0">
              <a:spcBef>
                <a:spcPts val="0"/>
              </a:spcBef>
              <a:spcAft>
                <a:spcPts val="1200"/>
              </a:spcAft>
            </a:pPr>
            <a:r>
              <a:rPr lang="en-US" sz="1400" b="1" dirty="0">
                <a:latin typeface="Courier New" panose="02070309020205020404" pitchFamily="49" charset="0"/>
                <a:cs typeface="Courier New" panose="02070309020205020404" pitchFamily="49" charset="0"/>
                <a:hlinkClick r:id="rId4"/>
              </a:rPr>
              <a:t>https://en.wikipedia.org/wiki/Safety_data_sheet</a:t>
            </a:r>
            <a:r>
              <a:rPr lang="en-US" sz="1400" b="1" dirty="0">
                <a:latin typeface="Courier New" panose="02070309020205020404" pitchFamily="49" charset="0"/>
                <a:cs typeface="Courier New" panose="02070309020205020404" pitchFamily="49" charset="0"/>
              </a:rPr>
              <a:t> </a:t>
            </a:r>
          </a:p>
          <a:p>
            <a:pPr marL="0" indent="0">
              <a:spcBef>
                <a:spcPts val="0"/>
              </a:spcBef>
              <a:spcAft>
                <a:spcPts val="1200"/>
              </a:spcAft>
            </a:pPr>
            <a:r>
              <a:rPr lang="en-US" b="1" dirty="0"/>
              <a:t>Autonomous Vehicle Cybersecurity Manufacturer Disclosure Statement (AVCDL secondary document)</a:t>
            </a:r>
          </a:p>
          <a:p>
            <a:pPr marL="0" indent="0">
              <a:spcBef>
                <a:spcPts val="0"/>
              </a:spcBef>
            </a:pPr>
            <a:r>
              <a:rPr lang="en-US" b="1" dirty="0"/>
              <a:t>AVCMDS: Autonomous Vehicle Cybersecurity Manufacturer Disclosure Statement</a:t>
            </a:r>
          </a:p>
          <a:p>
            <a:pPr marL="0" indent="0">
              <a:spcBef>
                <a:spcPts val="0"/>
              </a:spcBef>
              <a:spcAft>
                <a:spcPts val="1200"/>
              </a:spcAft>
            </a:pPr>
            <a:r>
              <a:rPr lang="en-US" sz="1400" b="1" dirty="0">
                <a:latin typeface="Courier New" panose="02070309020205020404" pitchFamily="49" charset="0"/>
                <a:cs typeface="Courier New" panose="02070309020205020404" pitchFamily="49" charset="0"/>
                <a:hlinkClick r:id="rId5"/>
              </a:rPr>
              <a:t>https://github.com/nutonomy/AVCDL/blob/main/background_material/blog_posts/AVCMDS%20-%20autonomous%20vehicle%20cybersecurity%20manufacturer%20disclosure%20statement.pdf</a:t>
            </a:r>
            <a:r>
              <a:rPr lang="en-US" sz="1400" b="1" dirty="0">
                <a:latin typeface="Courier New" panose="02070309020205020404" pitchFamily="49" charset="0"/>
                <a:cs typeface="Courier New" panose="02070309020205020404" pitchFamily="49" charset="0"/>
              </a:rPr>
              <a:t>  </a:t>
            </a:r>
            <a:endParaRPr lang="en-US" b="1" dirty="0"/>
          </a:p>
          <a:p>
            <a:pPr marL="0" indent="0">
              <a:spcBef>
                <a:spcPts val="0"/>
              </a:spcBef>
            </a:pPr>
            <a:r>
              <a:rPr lang="en-US" b="1" dirty="0"/>
              <a:t>Development of Material Safety Data Sheets</a:t>
            </a:r>
          </a:p>
          <a:p>
            <a:pPr marL="0" indent="0">
              <a:spcBef>
                <a:spcPts val="0"/>
              </a:spcBef>
              <a:spcAft>
                <a:spcPts val="1200"/>
              </a:spcAft>
            </a:pPr>
            <a:r>
              <a:rPr lang="en-US" sz="1400" b="1" dirty="0">
                <a:latin typeface="Courier New" panose="02070309020205020404" pitchFamily="49" charset="0"/>
                <a:cs typeface="Courier New" panose="02070309020205020404" pitchFamily="49" charset="0"/>
                <a:hlinkClick r:id="rId6"/>
              </a:rPr>
              <a:t>https://jrm.phys.ksu.edu/Safety/kaplan.html</a:t>
            </a:r>
            <a:r>
              <a:rPr lang="en-US" sz="1400" b="1" dirty="0">
                <a:latin typeface="Courier New" panose="02070309020205020404" pitchFamily="49" charset="0"/>
                <a:cs typeface="Courier New" panose="02070309020205020404" pitchFamily="49" charset="0"/>
              </a:rPr>
              <a:t> </a:t>
            </a:r>
          </a:p>
          <a:p>
            <a:pPr marL="0" indent="0">
              <a:spcBef>
                <a:spcPts val="0"/>
              </a:spcBef>
            </a:pPr>
            <a:r>
              <a:rPr lang="en-US" b="1" dirty="0">
                <a:latin typeface="Roboto" panose="02000000000000000000" pitchFamily="2" charset="0"/>
                <a:ea typeface="Roboto" panose="02000000000000000000" pitchFamily="2" charset="0"/>
              </a:rPr>
              <a:t>Manufacturer Disclosure Statement for Medical Device Security</a:t>
            </a:r>
          </a:p>
          <a:p>
            <a:pPr marL="0" indent="0">
              <a:spcBef>
                <a:spcPts val="0"/>
              </a:spcBef>
              <a:spcAft>
                <a:spcPts val="1200"/>
              </a:spcAft>
            </a:pPr>
            <a:r>
              <a:rPr lang="en-US" sz="1400" b="1" dirty="0">
                <a:latin typeface="Courier New" panose="02070309020205020404" pitchFamily="49" charset="0"/>
                <a:cs typeface="Courier New" panose="02070309020205020404" pitchFamily="49" charset="0"/>
                <a:hlinkClick r:id="rId7"/>
              </a:rPr>
              <a:t>https://www.nema.org/standards/view/manufacturer-disclosure-statement-for-medical-device-security</a:t>
            </a:r>
            <a:r>
              <a:rPr lang="en-US" sz="1400" b="1" dirty="0">
                <a:latin typeface="Courier New" panose="02070309020205020404" pitchFamily="49" charset="0"/>
                <a:cs typeface="Courier New" panose="02070309020205020404" pitchFamily="49" charset="0"/>
              </a:rPr>
              <a:t> </a:t>
            </a:r>
          </a:p>
          <a:p>
            <a:pPr marL="0" indent="0">
              <a:spcBef>
                <a:spcPts val="0"/>
              </a:spcBef>
            </a:pPr>
            <a:r>
              <a:rPr lang="en-US" b="1" dirty="0">
                <a:latin typeface="Roboto" panose="02000000000000000000" pitchFamily="2" charset="0"/>
                <a:ea typeface="Roboto" panose="02000000000000000000" pitchFamily="2" charset="0"/>
              </a:rPr>
              <a:t>Sailors play "Battleship" aboard a carrier</a:t>
            </a:r>
          </a:p>
          <a:p>
            <a:pPr marL="0" indent="0">
              <a:spcBef>
                <a:spcPts val="0"/>
              </a:spcBef>
            </a:pPr>
            <a:r>
              <a:rPr lang="en-US" sz="1400" b="1" dirty="0">
                <a:latin typeface="Courier New" panose="02070309020205020404" pitchFamily="49" charset="0"/>
                <a:cs typeface="Courier New" panose="02070309020205020404" pitchFamily="49" charset="0"/>
                <a:hlinkClick r:id="rId8"/>
              </a:rPr>
              <a:t>https://www.flickr.com/photos/usnavy/6208029484/</a:t>
            </a:r>
            <a:r>
              <a:rPr lang="en-US" sz="1400" b="1" dirty="0">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3513108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pic>
        <p:nvPicPr>
          <p:cNvPr id="3" name="Picture 2">
            <a:extLst>
              <a:ext uri="{FF2B5EF4-FFF2-40B4-BE49-F238E27FC236}">
                <a16:creationId xmlns:a16="http://schemas.microsoft.com/office/drawing/2014/main" id="{34B9EEBC-52C5-546C-1204-8170D4D41DA5}"/>
              </a:ext>
            </a:extLst>
          </p:cNvPr>
          <p:cNvPicPr>
            <a:picLocks noChangeAspect="1"/>
          </p:cNvPicPr>
          <p:nvPr/>
        </p:nvPicPr>
        <p:blipFill rotWithShape="1">
          <a:blip r:embed="rId3">
            <a:alphaModFix amt="67000"/>
          </a:blip>
          <a:srcRect b="15234"/>
          <a:stretch/>
        </p:blipFill>
        <p:spPr>
          <a:xfrm>
            <a:off x="-1" y="0"/>
            <a:ext cx="12188825" cy="6858000"/>
          </a:xfrm>
          <a:prstGeom prst="rect">
            <a:avLst/>
          </a:prstGeom>
        </p:spPr>
      </p:pic>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Introduction </a:t>
            </a:r>
            <a:r>
              <a:rPr lang="en" dirty="0">
                <a:solidFill>
                  <a:srgbClr val="FFFAB2"/>
                </a:solidFill>
              </a:rPr>
              <a:t>*</a:t>
            </a:r>
            <a:endParaRPr dirty="0">
              <a:solidFill>
                <a:srgbClr val="FFFAB2"/>
              </a:solidFill>
            </a:endParaRPr>
          </a:p>
        </p:txBody>
      </p:sp>
      <p:sp>
        <p:nvSpPr>
          <p:cNvPr id="2" name="TextBox 1">
            <a:extLst>
              <a:ext uri="{FF2B5EF4-FFF2-40B4-BE49-F238E27FC236}">
                <a16:creationId xmlns:a16="http://schemas.microsoft.com/office/drawing/2014/main" id="{302EE359-4A12-FA06-1092-12EF7F302E42}"/>
              </a:ext>
            </a:extLst>
          </p:cNvPr>
          <p:cNvSpPr txBox="1"/>
          <p:nvPr/>
        </p:nvSpPr>
        <p:spPr>
          <a:xfrm>
            <a:off x="0" y="6596390"/>
            <a:ext cx="4332789" cy="261610"/>
          </a:xfrm>
          <a:prstGeom prst="rect">
            <a:avLst/>
          </a:prstGeom>
          <a:noFill/>
        </p:spPr>
        <p:txBody>
          <a:bodyPr wrap="square">
            <a:spAutoFit/>
          </a:bodyPr>
          <a:lstStyle/>
          <a:p>
            <a:r>
              <a:rPr lang="en-US" sz="1100" b="1" dirty="0">
                <a:solidFill>
                  <a:srgbClr val="FFFAB2"/>
                </a:solidFill>
              </a:rPr>
              <a:t>* </a:t>
            </a:r>
            <a:r>
              <a:rPr lang="en-US" sz="1100" b="1" i="1" dirty="0">
                <a:solidFill>
                  <a:srgbClr val="FFFAB2"/>
                </a:solidFill>
              </a:rPr>
              <a:t>Sailors play "Battleship" aboard a carrier </a:t>
            </a:r>
            <a:r>
              <a:rPr lang="en-US" sz="1100" dirty="0">
                <a:solidFill>
                  <a:srgbClr val="FFFAB2"/>
                </a:solidFill>
              </a:rPr>
              <a:t>(link in references) </a:t>
            </a:r>
          </a:p>
        </p:txBody>
      </p:sp>
    </p:spTree>
    <p:extLst>
      <p:ext uri="{BB962C8B-B14F-4D97-AF65-F5344CB8AC3E}">
        <p14:creationId xmlns:p14="http://schemas.microsoft.com/office/powerpoint/2010/main" val="2827988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AVCMDS Use in Supplier Selection</a:t>
            </a:r>
            <a:endParaRPr dirty="0"/>
          </a:p>
        </p:txBody>
      </p:sp>
      <p:pic>
        <p:nvPicPr>
          <p:cNvPr id="6" name="Picture 5">
            <a:extLst>
              <a:ext uri="{FF2B5EF4-FFF2-40B4-BE49-F238E27FC236}">
                <a16:creationId xmlns:a16="http://schemas.microsoft.com/office/drawing/2014/main" id="{3F5C5BC5-3434-3269-4170-6C3811A97A6C}"/>
              </a:ext>
            </a:extLst>
          </p:cNvPr>
          <p:cNvPicPr>
            <a:picLocks noChangeAspect="1"/>
          </p:cNvPicPr>
          <p:nvPr/>
        </p:nvPicPr>
        <p:blipFill>
          <a:blip r:embed="rId3"/>
          <a:stretch>
            <a:fillRect/>
          </a:stretch>
        </p:blipFill>
        <p:spPr>
          <a:xfrm>
            <a:off x="2208213" y="985084"/>
            <a:ext cx="7772399" cy="5856031"/>
          </a:xfrm>
          <a:prstGeom prst="rect">
            <a:avLst/>
          </a:prstGeom>
        </p:spPr>
      </p:pic>
    </p:spTree>
    <p:extLst>
      <p:ext uri="{BB962C8B-B14F-4D97-AF65-F5344CB8AC3E}">
        <p14:creationId xmlns:p14="http://schemas.microsoft.com/office/powerpoint/2010/main" val="2235154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AVCMDS Material</a:t>
            </a:r>
            <a:endParaRPr dirty="0"/>
          </a:p>
        </p:txBody>
      </p:sp>
      <p:sp>
        <p:nvSpPr>
          <p:cNvPr id="6" name="Rectangle 5">
            <a:extLst>
              <a:ext uri="{FF2B5EF4-FFF2-40B4-BE49-F238E27FC236}">
                <a16:creationId xmlns:a16="http://schemas.microsoft.com/office/drawing/2014/main" id="{51E38643-DBB1-F54F-8BA9-677E6223EA60}"/>
              </a:ext>
            </a:extLst>
          </p:cNvPr>
          <p:cNvSpPr/>
          <p:nvPr/>
        </p:nvSpPr>
        <p:spPr>
          <a:xfrm>
            <a:off x="296676" y="6112662"/>
            <a:ext cx="3836307" cy="307777"/>
          </a:xfrm>
          <a:prstGeom prst="rect">
            <a:avLst/>
          </a:prstGeom>
        </p:spPr>
        <p:txBody>
          <a:bodyPr wrap="none">
            <a:spAutoFit/>
          </a:bodyPr>
          <a:lstStyle/>
          <a:p>
            <a:pPr>
              <a:spcAft>
                <a:spcPts val="1200"/>
              </a:spcAft>
            </a:pPr>
            <a:r>
              <a:rPr lang="en-US" b="1" dirty="0">
                <a:latin typeface="Courier New" panose="02070309020205020404" pitchFamily="49" charset="0"/>
                <a:cs typeface="Courier New" panose="02070309020205020404" pitchFamily="49" charset="0"/>
                <a:hlinkClick r:id="rId3"/>
              </a:rPr>
              <a:t>https://github.com/nutonomy/AVCDL</a:t>
            </a:r>
            <a:r>
              <a:rPr lang="en-US" b="1" dirty="0">
                <a:latin typeface="Courier New" panose="02070309020205020404" pitchFamily="49" charset="0"/>
                <a:cs typeface="Courier New" panose="02070309020205020404" pitchFamily="49" charset="0"/>
              </a:rPr>
              <a:t> </a:t>
            </a:r>
          </a:p>
        </p:txBody>
      </p:sp>
      <p:pic>
        <p:nvPicPr>
          <p:cNvPr id="16" name="Picture 15">
            <a:extLst>
              <a:ext uri="{FF2B5EF4-FFF2-40B4-BE49-F238E27FC236}">
                <a16:creationId xmlns:a16="http://schemas.microsoft.com/office/drawing/2014/main" id="{8090C1FA-716B-7D8C-D329-C8A15BD7FA98}"/>
              </a:ext>
            </a:extLst>
          </p:cNvPr>
          <p:cNvPicPr>
            <a:picLocks noChangeAspect="1"/>
          </p:cNvPicPr>
          <p:nvPr/>
        </p:nvPicPr>
        <p:blipFill>
          <a:blip r:embed="rId4"/>
          <a:stretch>
            <a:fillRect/>
          </a:stretch>
        </p:blipFill>
        <p:spPr>
          <a:xfrm>
            <a:off x="4447538" y="985083"/>
            <a:ext cx="6747337" cy="5435355"/>
          </a:xfrm>
          <a:prstGeom prst="rect">
            <a:avLst/>
          </a:prstGeom>
          <a:ln w="12700">
            <a:solidFill>
              <a:schemeClr val="tx1"/>
            </a:solidFill>
          </a:ln>
        </p:spPr>
      </p:pic>
      <p:pic>
        <p:nvPicPr>
          <p:cNvPr id="5" name="Picture 4">
            <a:extLst>
              <a:ext uri="{FF2B5EF4-FFF2-40B4-BE49-F238E27FC236}">
                <a16:creationId xmlns:a16="http://schemas.microsoft.com/office/drawing/2014/main" id="{AAF4C119-31F5-5B63-A3A6-DF5D5FA1B6AB}"/>
              </a:ext>
            </a:extLst>
          </p:cNvPr>
          <p:cNvPicPr>
            <a:picLocks noChangeAspect="1"/>
          </p:cNvPicPr>
          <p:nvPr/>
        </p:nvPicPr>
        <p:blipFill>
          <a:blip r:embed="rId5"/>
          <a:stretch>
            <a:fillRect/>
          </a:stretch>
        </p:blipFill>
        <p:spPr>
          <a:xfrm>
            <a:off x="1184848" y="2268795"/>
            <a:ext cx="2804060" cy="3628784"/>
          </a:xfrm>
          <a:prstGeom prst="rect">
            <a:avLst/>
          </a:prstGeom>
          <a:ln w="12700">
            <a:solidFill>
              <a:schemeClr val="tx1"/>
            </a:solidFill>
          </a:ln>
        </p:spPr>
      </p:pic>
      <p:pic>
        <p:nvPicPr>
          <p:cNvPr id="12" name="Picture 11">
            <a:extLst>
              <a:ext uri="{FF2B5EF4-FFF2-40B4-BE49-F238E27FC236}">
                <a16:creationId xmlns:a16="http://schemas.microsoft.com/office/drawing/2014/main" id="{9FF39028-E319-869C-2308-AA67D6C4037D}"/>
              </a:ext>
            </a:extLst>
          </p:cNvPr>
          <p:cNvPicPr>
            <a:picLocks noChangeAspect="1"/>
          </p:cNvPicPr>
          <p:nvPr/>
        </p:nvPicPr>
        <p:blipFill>
          <a:blip r:embed="rId6"/>
          <a:stretch>
            <a:fillRect/>
          </a:stretch>
        </p:blipFill>
        <p:spPr>
          <a:xfrm>
            <a:off x="483808" y="1474441"/>
            <a:ext cx="2804060" cy="3627556"/>
          </a:xfrm>
          <a:prstGeom prst="rect">
            <a:avLst/>
          </a:prstGeom>
          <a:ln w="12700">
            <a:solidFill>
              <a:schemeClr val="tx1"/>
            </a:solidFill>
          </a:ln>
        </p:spPr>
      </p:pic>
    </p:spTree>
    <p:extLst>
      <p:ext uri="{BB962C8B-B14F-4D97-AF65-F5344CB8AC3E}">
        <p14:creationId xmlns:p14="http://schemas.microsoft.com/office/powerpoint/2010/main" val="2732503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AVCMDS Documentation</a:t>
            </a:r>
            <a:endParaRPr dirty="0"/>
          </a:p>
        </p:txBody>
      </p:sp>
      <p:pic>
        <p:nvPicPr>
          <p:cNvPr id="4" name="Picture 3">
            <a:extLst>
              <a:ext uri="{FF2B5EF4-FFF2-40B4-BE49-F238E27FC236}">
                <a16:creationId xmlns:a16="http://schemas.microsoft.com/office/drawing/2014/main" id="{B036469A-B35A-88AE-682E-90F141A61DAF}"/>
              </a:ext>
            </a:extLst>
          </p:cNvPr>
          <p:cNvPicPr>
            <a:picLocks noChangeAspect="1"/>
          </p:cNvPicPr>
          <p:nvPr/>
        </p:nvPicPr>
        <p:blipFill>
          <a:blip r:embed="rId3"/>
          <a:stretch>
            <a:fillRect/>
          </a:stretch>
        </p:blipFill>
        <p:spPr>
          <a:xfrm>
            <a:off x="2525713" y="2082800"/>
            <a:ext cx="7137399" cy="2692400"/>
          </a:xfrm>
          <a:prstGeom prst="rect">
            <a:avLst/>
          </a:prstGeom>
        </p:spPr>
      </p:pic>
    </p:spTree>
    <p:extLst>
      <p:ext uri="{BB962C8B-B14F-4D97-AF65-F5344CB8AC3E}">
        <p14:creationId xmlns:p14="http://schemas.microsoft.com/office/powerpoint/2010/main" val="1950619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AVCMDS Workflow</a:t>
            </a:r>
            <a:endParaRPr dirty="0"/>
          </a:p>
        </p:txBody>
      </p:sp>
      <p:pic>
        <p:nvPicPr>
          <p:cNvPr id="3" name="Picture 2">
            <a:extLst>
              <a:ext uri="{FF2B5EF4-FFF2-40B4-BE49-F238E27FC236}">
                <a16:creationId xmlns:a16="http://schemas.microsoft.com/office/drawing/2014/main" id="{44EB4EC1-5FE8-714F-56CD-878CDCD09676}"/>
              </a:ext>
            </a:extLst>
          </p:cNvPr>
          <p:cNvPicPr>
            <a:picLocks noChangeAspect="1"/>
          </p:cNvPicPr>
          <p:nvPr/>
        </p:nvPicPr>
        <p:blipFill>
          <a:blip r:embed="rId3"/>
          <a:stretch>
            <a:fillRect/>
          </a:stretch>
        </p:blipFill>
        <p:spPr>
          <a:xfrm>
            <a:off x="2208213" y="1436200"/>
            <a:ext cx="7772399" cy="3985603"/>
          </a:xfrm>
          <a:prstGeom prst="rect">
            <a:avLst/>
          </a:prstGeom>
        </p:spPr>
      </p:pic>
    </p:spTree>
    <p:extLst>
      <p:ext uri="{BB962C8B-B14F-4D97-AF65-F5344CB8AC3E}">
        <p14:creationId xmlns:p14="http://schemas.microsoft.com/office/powerpoint/2010/main" val="3876755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AVCMDS Worksheet Details</a:t>
            </a:r>
            <a:endParaRPr dirty="0"/>
          </a:p>
        </p:txBody>
      </p:sp>
      <p:pic>
        <p:nvPicPr>
          <p:cNvPr id="16" name="Picture 15">
            <a:extLst>
              <a:ext uri="{FF2B5EF4-FFF2-40B4-BE49-F238E27FC236}">
                <a16:creationId xmlns:a16="http://schemas.microsoft.com/office/drawing/2014/main" id="{8090C1FA-716B-7D8C-D329-C8A15BD7FA98}"/>
              </a:ext>
            </a:extLst>
          </p:cNvPr>
          <p:cNvPicPr>
            <a:picLocks noChangeAspect="1"/>
          </p:cNvPicPr>
          <p:nvPr/>
        </p:nvPicPr>
        <p:blipFill>
          <a:blip r:embed="rId3"/>
          <a:stretch>
            <a:fillRect/>
          </a:stretch>
        </p:blipFill>
        <p:spPr>
          <a:xfrm>
            <a:off x="2720745" y="987072"/>
            <a:ext cx="6747337" cy="5435355"/>
          </a:xfrm>
          <a:prstGeom prst="rect">
            <a:avLst/>
          </a:prstGeom>
          <a:ln w="12700">
            <a:solidFill>
              <a:schemeClr val="tx1"/>
            </a:solidFill>
          </a:ln>
        </p:spPr>
      </p:pic>
    </p:spTree>
    <p:extLst>
      <p:ext uri="{BB962C8B-B14F-4D97-AF65-F5344CB8AC3E}">
        <p14:creationId xmlns:p14="http://schemas.microsoft.com/office/powerpoint/2010/main" val="3809847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56"/>
          <p:cNvSpPr txBox="1">
            <a:spLocks noGrp="1"/>
          </p:cNvSpPr>
          <p:nvPr>
            <p:ph type="title"/>
          </p:nvPr>
        </p:nvSpPr>
        <p:spPr>
          <a:xfrm>
            <a:off x="455618" y="460684"/>
            <a:ext cx="11277833" cy="524399"/>
          </a:xfrm>
          <a:prstGeom prst="rect">
            <a:avLst/>
          </a:prstGeom>
        </p:spPr>
        <p:txBody>
          <a:bodyPr spcFirstLastPara="1" wrap="square" lIns="0" tIns="0" rIns="0" bIns="0" anchor="ctr" anchorCtr="0">
            <a:noAutofit/>
          </a:bodyPr>
          <a:lstStyle/>
          <a:p>
            <a:pPr>
              <a:lnSpc>
                <a:spcPct val="100000"/>
              </a:lnSpc>
            </a:pPr>
            <a:r>
              <a:rPr lang="en" dirty="0"/>
              <a:t>Base Information</a:t>
            </a:r>
            <a:endParaRPr dirty="0"/>
          </a:p>
        </p:txBody>
      </p:sp>
      <p:pic>
        <p:nvPicPr>
          <p:cNvPr id="4" name="Picture 3">
            <a:extLst>
              <a:ext uri="{FF2B5EF4-FFF2-40B4-BE49-F238E27FC236}">
                <a16:creationId xmlns:a16="http://schemas.microsoft.com/office/drawing/2014/main" id="{DB2ECD57-0AEF-10A0-6D08-334A615D0DC8}"/>
              </a:ext>
            </a:extLst>
          </p:cNvPr>
          <p:cNvPicPr>
            <a:picLocks noChangeAspect="1"/>
          </p:cNvPicPr>
          <p:nvPr/>
        </p:nvPicPr>
        <p:blipFill>
          <a:blip r:embed="rId3"/>
          <a:stretch>
            <a:fillRect/>
          </a:stretch>
        </p:blipFill>
        <p:spPr>
          <a:xfrm>
            <a:off x="2208213" y="1478281"/>
            <a:ext cx="7772399" cy="1609817"/>
          </a:xfrm>
          <a:prstGeom prst="rect">
            <a:avLst/>
          </a:prstGeom>
        </p:spPr>
      </p:pic>
    </p:spTree>
    <p:extLst>
      <p:ext uri="{BB962C8B-B14F-4D97-AF65-F5344CB8AC3E}">
        <p14:creationId xmlns:p14="http://schemas.microsoft.com/office/powerpoint/2010/main" val="272484110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tional Masters">
  <a:themeElements>
    <a:clrScheme name="Motional">
      <a:dk1>
        <a:srgbClr val="000000"/>
      </a:dk1>
      <a:lt1>
        <a:srgbClr val="FFFFFF"/>
      </a:lt1>
      <a:dk2>
        <a:srgbClr val="092871"/>
      </a:dk2>
      <a:lt2>
        <a:srgbClr val="5B48F6"/>
      </a:lt2>
      <a:accent1>
        <a:srgbClr val="C9EAF1"/>
      </a:accent1>
      <a:accent2>
        <a:srgbClr val="ADB9E3"/>
      </a:accent2>
      <a:accent3>
        <a:srgbClr val="00F6FF"/>
      </a:accent3>
      <a:accent4>
        <a:srgbClr val="D2DCDC"/>
      </a:accent4>
      <a:accent5>
        <a:srgbClr val="828791"/>
      </a:accent5>
      <a:accent6>
        <a:srgbClr val="404449"/>
      </a:accent6>
      <a:hlink>
        <a:srgbClr val="0000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Motional Masters">
  <a:themeElements>
    <a:clrScheme name="Motional">
      <a:dk1>
        <a:srgbClr val="000000"/>
      </a:dk1>
      <a:lt1>
        <a:srgbClr val="FFFFFF"/>
      </a:lt1>
      <a:dk2>
        <a:srgbClr val="092871"/>
      </a:dk2>
      <a:lt2>
        <a:srgbClr val="5B48F6"/>
      </a:lt2>
      <a:accent1>
        <a:srgbClr val="C9EAF1"/>
      </a:accent1>
      <a:accent2>
        <a:srgbClr val="ADB9E3"/>
      </a:accent2>
      <a:accent3>
        <a:srgbClr val="00F6FF"/>
      </a:accent3>
      <a:accent4>
        <a:srgbClr val="D2DCDC"/>
      </a:accent4>
      <a:accent5>
        <a:srgbClr val="828791"/>
      </a:accent5>
      <a:accent6>
        <a:srgbClr val="404449"/>
      </a:accent6>
      <a:hlink>
        <a:srgbClr val="0000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45774</TotalTime>
  <Words>2195</Words>
  <Application>Microsoft Macintosh PowerPoint</Application>
  <PresentationFormat>Custom</PresentationFormat>
  <Paragraphs>294</Paragraphs>
  <Slides>20</Slides>
  <Notes>20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20</vt:i4>
      </vt:variant>
    </vt:vector>
  </HeadingPairs>
  <TitlesOfParts>
    <vt:vector size="32" baseType="lpstr">
      <vt:lpstr>Calibri</vt:lpstr>
      <vt:lpstr>Segoe UI</vt:lpstr>
      <vt:lpstr>Roboto Light</vt:lpstr>
      <vt:lpstr>Poppins Medium</vt:lpstr>
      <vt:lpstr>Roboto Medium</vt:lpstr>
      <vt:lpstr>Courier New</vt:lpstr>
      <vt:lpstr>Arial</vt:lpstr>
      <vt:lpstr>Merriweather Sans</vt:lpstr>
      <vt:lpstr>Roboto</vt:lpstr>
      <vt:lpstr>Simple Light</vt:lpstr>
      <vt:lpstr>Motional Masters</vt:lpstr>
      <vt:lpstr>Motional Masters</vt:lpstr>
      <vt:lpstr>Autonomous Vehicle Cybersecurity Manufacturer Disclosure Statement (AVCMDS)</vt:lpstr>
      <vt:lpstr>Supply Chain Training Path</vt:lpstr>
      <vt:lpstr>Introduction *</vt:lpstr>
      <vt:lpstr>AVCMDS Use in Supplier Selection</vt:lpstr>
      <vt:lpstr>AVCMDS Material</vt:lpstr>
      <vt:lpstr>AVCMDS Documentation</vt:lpstr>
      <vt:lpstr>AVCMDS Workflow</vt:lpstr>
      <vt:lpstr>AVCMDS Worksheet Details</vt:lpstr>
      <vt:lpstr>Base Information</vt:lpstr>
      <vt:lpstr>Summary Information</vt:lpstr>
      <vt:lpstr>Worksheet Topics</vt:lpstr>
      <vt:lpstr>Worksheet Columns</vt:lpstr>
      <vt:lpstr>Answer Options</vt:lpstr>
      <vt:lpstr>Default Answer Values</vt:lpstr>
      <vt:lpstr>Answer Notes</vt:lpstr>
      <vt:lpstr>Answer Explanations</vt:lpstr>
      <vt:lpstr>As-Is Assessment</vt:lpstr>
      <vt:lpstr>AVCDL on GitHub</vt:lpstr>
      <vt:lpstr>Supply Chain Training Path – Next Steps</vt:lpstr>
      <vt:lpstr>References</vt:lpstr>
    </vt:vector>
  </TitlesOfParts>
  <Manager/>
  <Company>Motional</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Autonomous Vehicle Cybersecurity Manufacturer Disclosure Statement (AVCMDS)</dc:title>
  <dc:subject>manufacturer disclosure statement</dc:subject>
  <dc:creator>Charles Wilson</dc:creator>
  <cp:keywords>cybersecurity, supply chain</cp:keywords>
  <dc:description>This work was created by Motional and is licensed under the Creative Commons Attribution-Share Alike (CC BY-SA-4.0) License.
https://creativecommons.org/licenses/by/4.0/legalcode
</dc:description>
  <cp:lastModifiedBy>Charles Wilson</cp:lastModifiedBy>
  <cp:revision>111</cp:revision>
  <cp:lastPrinted>2023-02-01T18:37:28Z</cp:lastPrinted>
  <dcterms:modified xsi:type="dcterms:W3CDTF">2023-02-15T17:52:57Z</dcterms:modified>
  <cp:category>cybersecurity</cp:category>
</cp:coreProperties>
</file>